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bookmarkIdSeed="3">
  <p:sldMasterIdLst>
    <p:sldMasterId id="2147483648" r:id="rId1"/>
  </p:sldMasterIdLst>
  <p:notesMasterIdLst>
    <p:notesMasterId r:id="rId10"/>
  </p:notesMasterIdLst>
  <p:sldIdLst>
    <p:sldId id="375" r:id="rId2"/>
    <p:sldId id="332" r:id="rId3"/>
    <p:sldId id="383" r:id="rId4"/>
    <p:sldId id="388" r:id="rId5"/>
    <p:sldId id="389" r:id="rId6"/>
    <p:sldId id="392" r:id="rId7"/>
    <p:sldId id="393" r:id="rId8"/>
    <p:sldId id="387" r:id="rId9"/>
  </p:sldIdLst>
  <p:sldSz cx="10312400" cy="7734300"/>
  <p:notesSz cx="6797675" cy="9926638"/>
  <p:defaultTextStyle>
    <a:lvl1pPr>
      <a:defRPr>
        <a:latin typeface="Calibri"/>
        <a:ea typeface="Calibri"/>
        <a:cs typeface="Calibri"/>
        <a:sym typeface="Calibri"/>
      </a:defRPr>
    </a:lvl1pPr>
    <a:lvl2pPr indent="457200">
      <a:defRPr>
        <a:latin typeface="Calibri"/>
        <a:ea typeface="Calibri"/>
        <a:cs typeface="Calibri"/>
        <a:sym typeface="Calibri"/>
      </a:defRPr>
    </a:lvl2pPr>
    <a:lvl3pPr indent="914400">
      <a:defRPr>
        <a:latin typeface="Calibri"/>
        <a:ea typeface="Calibri"/>
        <a:cs typeface="Calibri"/>
        <a:sym typeface="Calibri"/>
      </a:defRPr>
    </a:lvl3pPr>
    <a:lvl4pPr indent="1371600">
      <a:defRPr>
        <a:latin typeface="Calibri"/>
        <a:ea typeface="Calibri"/>
        <a:cs typeface="Calibri"/>
        <a:sym typeface="Calibri"/>
      </a:defRPr>
    </a:lvl4pPr>
    <a:lvl5pPr indent="1828800">
      <a:defRPr>
        <a:latin typeface="Calibri"/>
        <a:ea typeface="Calibri"/>
        <a:cs typeface="Calibri"/>
        <a:sym typeface="Calibri"/>
      </a:defRPr>
    </a:lvl5pPr>
    <a:lvl6pPr indent="2286000">
      <a:defRPr>
        <a:latin typeface="Calibri"/>
        <a:ea typeface="Calibri"/>
        <a:cs typeface="Calibri"/>
        <a:sym typeface="Calibri"/>
      </a:defRPr>
    </a:lvl6pPr>
    <a:lvl7pPr indent="2743200">
      <a:defRPr>
        <a:latin typeface="Calibri"/>
        <a:ea typeface="Calibri"/>
        <a:cs typeface="Calibri"/>
        <a:sym typeface="Calibri"/>
      </a:defRPr>
    </a:lvl7pPr>
    <a:lvl8pPr indent="3200400">
      <a:defRPr>
        <a:latin typeface="Calibri"/>
        <a:ea typeface="Calibri"/>
        <a:cs typeface="Calibri"/>
        <a:sym typeface="Calibri"/>
      </a:defRPr>
    </a:lvl8pPr>
    <a:lvl9pPr indent="3657600">
      <a:defRPr>
        <a:latin typeface="Calibri"/>
        <a:ea typeface="Calibri"/>
        <a:cs typeface="Calibri"/>
        <a:sym typeface="Calibri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B9BD5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B9BD5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82" autoAdjust="0"/>
    <p:restoredTop sz="98371" autoAdjust="0"/>
  </p:normalViewPr>
  <p:slideViewPr>
    <p:cSldViewPr snapToGrid="0">
      <p:cViewPr>
        <p:scale>
          <a:sx n="90" d="100"/>
          <a:sy n="90" d="100"/>
        </p:scale>
        <p:origin x="-72" y="-108"/>
      </p:cViewPr>
      <p:guideLst>
        <p:guide orient="horz" pos="314"/>
        <p:guide pos="412"/>
      </p:guideLst>
    </p:cSldViewPr>
  </p:slideViewPr>
  <p:outlineViewPr>
    <p:cViewPr>
      <p:scale>
        <a:sx n="33" d="100"/>
        <a:sy n="33" d="100"/>
      </p:scale>
      <p:origin x="0" y="18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176" name="Shape 176"/>
          <p:cNvSpPr>
            <a:spLocks noGrp="1"/>
          </p:cNvSpPr>
          <p:nvPr>
            <p:ph type="body" sz="quarter" idx="1"/>
          </p:nvPr>
        </p:nvSpPr>
        <p:spPr>
          <a:xfrm>
            <a:off x="906357" y="4715153"/>
            <a:ext cx="4984962" cy="4466987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211607225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3849688" y="9428242"/>
            <a:ext cx="2946400" cy="49680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E16173F-3208-4D03-AFAF-CE72CDDA2D28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65558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3849688" y="9428242"/>
            <a:ext cx="2946400" cy="49680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E16173F-3208-4D03-AFAF-CE72CDDA2D28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6555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900"/>
              <a:t>Образец заголовка</a:t>
            </a:r>
          </a:p>
        </p:txBody>
      </p:sp>
      <p:sp>
        <p:nvSpPr>
          <p:cNvPr id="17" name="Shape 1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100"/>
              <a:t>Образец текста</a:t>
            </a:r>
          </a:p>
          <a:p>
            <a:pPr lvl="1">
              <a:defRPr sz="1800"/>
            </a:pPr>
            <a:r>
              <a:rPr sz="3100"/>
              <a:t>Второй уровень</a:t>
            </a:r>
          </a:p>
          <a:p>
            <a:pPr lvl="2">
              <a:defRPr sz="1800"/>
            </a:pPr>
            <a:r>
              <a:rPr sz="3100"/>
              <a:t>Третий уровень</a:t>
            </a:r>
          </a:p>
          <a:p>
            <a:pPr lvl="3">
              <a:defRPr sz="1800"/>
            </a:pPr>
            <a:r>
              <a:rPr sz="3100"/>
              <a:t>Четвертый уровень</a:t>
            </a:r>
          </a:p>
          <a:p>
            <a:pPr lvl="4">
              <a:defRPr sz="1800"/>
            </a:pPr>
            <a:r>
              <a:rPr sz="3100"/>
              <a:t>Пятый уровень</a:t>
            </a:r>
          </a:p>
        </p:txBody>
      </p:sp>
      <p:sp>
        <p:nvSpPr>
          <p:cNvPr id="18" name="Shape 1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xfrm>
            <a:off x="1290637" y="0"/>
            <a:ext cx="7739063" cy="3962400"/>
          </a:xfrm>
          <a:prstGeom prst="rect">
            <a:avLst/>
          </a:prstGeom>
        </p:spPr>
        <p:txBody>
          <a:bodyPr anchor="b"/>
          <a:lstStyle>
            <a:lvl1pPr algn="ctr" defTabSz="914400">
              <a:defRPr sz="6000"/>
            </a:lvl1pPr>
          </a:lstStyle>
          <a:p>
            <a:pPr lvl="0">
              <a:defRPr sz="1800"/>
            </a:pPr>
            <a:r>
              <a:rPr sz="6000"/>
              <a:t>Образец заголовка</a:t>
            </a:r>
          </a:p>
        </p:txBody>
      </p:sp>
      <p:sp>
        <p:nvSpPr>
          <p:cNvPr id="54" name="Shape 54"/>
          <p:cNvSpPr>
            <a:spLocks noGrp="1"/>
          </p:cNvSpPr>
          <p:nvPr>
            <p:ph type="body" idx="1"/>
          </p:nvPr>
        </p:nvSpPr>
        <p:spPr>
          <a:xfrm>
            <a:off x="1290637" y="4065587"/>
            <a:ext cx="7739063" cy="3668713"/>
          </a:xfrm>
          <a:prstGeom prst="rect">
            <a:avLst/>
          </a:prstGeom>
        </p:spPr>
        <p:txBody>
          <a:bodyPr/>
          <a:lstStyle>
            <a:lvl1pPr marL="0" indent="0" algn="ctr" defTabSz="914400">
              <a:spcBef>
                <a:spcPts val="1000"/>
              </a:spcBef>
              <a:buSzTx/>
              <a:buFontTx/>
              <a:buNone/>
              <a:defRPr sz="2400"/>
            </a:lvl1pPr>
          </a:lstStyle>
          <a:p>
            <a:pPr lvl="0">
              <a:defRPr sz="1800"/>
            </a:pPr>
            <a:r>
              <a:rPr sz="2400"/>
              <a:t>Образец подзаголовка</a:t>
            </a:r>
          </a:p>
        </p:txBody>
      </p:sp>
      <p:sp>
        <p:nvSpPr>
          <p:cNvPr id="55" name="Shape 55"/>
          <p:cNvSpPr>
            <a:spLocks noGrp="1"/>
          </p:cNvSpPr>
          <p:nvPr>
            <p:ph type="sldNum" sz="quarter" idx="2"/>
          </p:nvPr>
        </p:nvSpPr>
        <p:spPr>
          <a:xfrm>
            <a:off x="7288213" y="7245668"/>
            <a:ext cx="2322513" cy="26924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xfrm>
            <a:off x="709612" y="260350"/>
            <a:ext cx="8901113" cy="1800225"/>
          </a:xfrm>
          <a:prstGeom prst="rect">
            <a:avLst/>
          </a:prstGeom>
        </p:spPr>
        <p:txBody>
          <a:bodyPr/>
          <a:lstStyle>
            <a:lvl1pPr defTabSz="914400">
              <a:defRPr sz="4400"/>
            </a:lvl1pPr>
          </a:lstStyle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58" name="Shape 58"/>
          <p:cNvSpPr>
            <a:spLocks noGrp="1"/>
          </p:cNvSpPr>
          <p:nvPr>
            <p:ph type="body" idx="1"/>
          </p:nvPr>
        </p:nvSpPr>
        <p:spPr>
          <a:xfrm>
            <a:off x="709612" y="2060575"/>
            <a:ext cx="8901113" cy="5673725"/>
          </a:xfrm>
          <a:prstGeom prst="rect">
            <a:avLst/>
          </a:prstGeom>
        </p:spPr>
        <p:txBody>
          <a:bodyPr/>
          <a:lstStyle>
            <a:lvl1pPr marL="228600" indent="-228600" defTabSz="914400">
              <a:spcBef>
                <a:spcPts val="1000"/>
              </a:spcBef>
              <a:defRPr sz="2800"/>
            </a:lvl1pPr>
            <a:lvl2pPr marL="723900" indent="-266700" defTabSz="914400">
              <a:spcBef>
                <a:spcPts val="1000"/>
              </a:spcBef>
              <a:defRPr sz="2800"/>
            </a:lvl2pPr>
            <a:lvl3pPr marL="1234439" indent="-320039" defTabSz="914400">
              <a:spcBef>
                <a:spcPts val="1000"/>
              </a:spcBef>
              <a:defRPr sz="2800"/>
            </a:lvl3pPr>
            <a:lvl4pPr marL="1727200" indent="-355600" defTabSz="914400">
              <a:spcBef>
                <a:spcPts val="1000"/>
              </a:spcBef>
              <a:defRPr sz="2800"/>
            </a:lvl4pPr>
            <a:lvl5pPr marL="2184400" indent="-355600" defTabSz="914400">
              <a:spcBef>
                <a:spcPts val="10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Образец текста</a:t>
            </a:r>
          </a:p>
          <a:p>
            <a:pPr lvl="1">
              <a:defRPr sz="1800"/>
            </a:pPr>
            <a:r>
              <a:rPr sz="2800"/>
              <a:t>Второй уровень</a:t>
            </a:r>
          </a:p>
          <a:p>
            <a:pPr lvl="2">
              <a:defRPr sz="1800"/>
            </a:pPr>
            <a:r>
              <a:rPr sz="2800"/>
              <a:t>Третий уровень</a:t>
            </a:r>
          </a:p>
          <a:p>
            <a:pPr lvl="3">
              <a:defRPr sz="1800"/>
            </a:pPr>
            <a:r>
              <a:rPr sz="2800"/>
              <a:t>Четвертый уровень</a:t>
            </a:r>
          </a:p>
          <a:p>
            <a:pPr lvl="4">
              <a:defRPr sz="1800"/>
            </a:pPr>
            <a:r>
              <a:rPr sz="2800"/>
              <a:t>Пятый уровень</a:t>
            </a:r>
          </a:p>
        </p:txBody>
      </p:sp>
      <p:sp>
        <p:nvSpPr>
          <p:cNvPr id="59" name="Shape 59"/>
          <p:cNvSpPr>
            <a:spLocks noGrp="1"/>
          </p:cNvSpPr>
          <p:nvPr>
            <p:ph type="sldNum" sz="quarter" idx="2"/>
          </p:nvPr>
        </p:nvSpPr>
        <p:spPr>
          <a:xfrm>
            <a:off x="7288213" y="7245668"/>
            <a:ext cx="2322513" cy="26924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/>
          </p:cNvSpPr>
          <p:nvPr>
            <p:ph type="title"/>
          </p:nvPr>
        </p:nvSpPr>
        <p:spPr>
          <a:xfrm>
            <a:off x="704850" y="0"/>
            <a:ext cx="8901114" cy="5149850"/>
          </a:xfrm>
          <a:prstGeom prst="rect">
            <a:avLst/>
          </a:prstGeom>
        </p:spPr>
        <p:txBody>
          <a:bodyPr anchor="b"/>
          <a:lstStyle>
            <a:lvl1pPr defTabSz="914400">
              <a:defRPr sz="6000"/>
            </a:lvl1pPr>
          </a:lstStyle>
          <a:p>
            <a:pPr lvl="0">
              <a:defRPr sz="1800"/>
            </a:pPr>
            <a:r>
              <a:rPr sz="6000"/>
              <a:t>Образец заголовка</a:t>
            </a:r>
          </a:p>
        </p:txBody>
      </p:sp>
      <p:sp>
        <p:nvSpPr>
          <p:cNvPr id="62" name="Shape 62"/>
          <p:cNvSpPr>
            <a:spLocks noGrp="1"/>
          </p:cNvSpPr>
          <p:nvPr>
            <p:ph type="body" idx="1"/>
          </p:nvPr>
        </p:nvSpPr>
        <p:spPr>
          <a:xfrm>
            <a:off x="704850" y="5180012"/>
            <a:ext cx="8901114" cy="2554288"/>
          </a:xfrm>
          <a:prstGeom prst="rect">
            <a:avLst/>
          </a:prstGeom>
        </p:spPr>
        <p:txBody>
          <a:bodyPr/>
          <a:lstStyle>
            <a:lvl1pPr marL="0" indent="0" defTabSz="914400">
              <a:spcBef>
                <a:spcPts val="1000"/>
              </a:spcBef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Образец текста</a:t>
            </a:r>
          </a:p>
        </p:txBody>
      </p:sp>
      <p:sp>
        <p:nvSpPr>
          <p:cNvPr id="63" name="Shape 63"/>
          <p:cNvSpPr>
            <a:spLocks noGrp="1"/>
          </p:cNvSpPr>
          <p:nvPr>
            <p:ph type="sldNum" sz="quarter" idx="2"/>
          </p:nvPr>
        </p:nvSpPr>
        <p:spPr>
          <a:xfrm>
            <a:off x="7288213" y="7245668"/>
            <a:ext cx="2322513" cy="26924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title"/>
          </p:nvPr>
        </p:nvSpPr>
        <p:spPr>
          <a:xfrm>
            <a:off x="709612" y="260350"/>
            <a:ext cx="8901113" cy="1800225"/>
          </a:xfrm>
          <a:prstGeom prst="rect">
            <a:avLst/>
          </a:prstGeom>
        </p:spPr>
        <p:txBody>
          <a:bodyPr/>
          <a:lstStyle>
            <a:lvl1pPr defTabSz="914400">
              <a:defRPr sz="4400"/>
            </a:lvl1pPr>
          </a:lstStyle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66" name="Shape 66"/>
          <p:cNvSpPr>
            <a:spLocks noGrp="1"/>
          </p:cNvSpPr>
          <p:nvPr>
            <p:ph type="body" idx="1"/>
          </p:nvPr>
        </p:nvSpPr>
        <p:spPr>
          <a:xfrm>
            <a:off x="709612" y="2060575"/>
            <a:ext cx="4373564" cy="5673725"/>
          </a:xfrm>
          <a:prstGeom prst="rect">
            <a:avLst/>
          </a:prstGeom>
        </p:spPr>
        <p:txBody>
          <a:bodyPr/>
          <a:lstStyle>
            <a:lvl1pPr marL="228600" indent="-228600" defTabSz="914400">
              <a:spcBef>
                <a:spcPts val="1000"/>
              </a:spcBef>
              <a:defRPr sz="2800"/>
            </a:lvl1pPr>
            <a:lvl2pPr marL="723900" indent="-266700" defTabSz="914400">
              <a:spcBef>
                <a:spcPts val="1000"/>
              </a:spcBef>
              <a:defRPr sz="2800"/>
            </a:lvl2pPr>
            <a:lvl3pPr marL="1234439" indent="-320039" defTabSz="914400">
              <a:spcBef>
                <a:spcPts val="1000"/>
              </a:spcBef>
              <a:defRPr sz="2800"/>
            </a:lvl3pPr>
            <a:lvl4pPr marL="1727200" indent="-355600" defTabSz="914400">
              <a:spcBef>
                <a:spcPts val="1000"/>
              </a:spcBef>
              <a:defRPr sz="2800"/>
            </a:lvl4pPr>
            <a:lvl5pPr marL="2184400" indent="-355600" defTabSz="914400">
              <a:spcBef>
                <a:spcPts val="10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Образец текста</a:t>
            </a:r>
          </a:p>
          <a:p>
            <a:pPr lvl="1">
              <a:defRPr sz="1800"/>
            </a:pPr>
            <a:r>
              <a:rPr sz="2800"/>
              <a:t>Второй уровень</a:t>
            </a:r>
          </a:p>
          <a:p>
            <a:pPr lvl="2">
              <a:defRPr sz="1800"/>
            </a:pPr>
            <a:r>
              <a:rPr sz="2800"/>
              <a:t>Третий уровень</a:t>
            </a:r>
          </a:p>
          <a:p>
            <a:pPr lvl="3">
              <a:defRPr sz="1800"/>
            </a:pPr>
            <a:r>
              <a:rPr sz="2800"/>
              <a:t>Четвертый уровень</a:t>
            </a:r>
          </a:p>
          <a:p>
            <a:pPr lvl="4">
              <a:defRPr sz="1800"/>
            </a:pPr>
            <a:r>
              <a:rPr sz="2800"/>
              <a:t>Пятый уровень</a:t>
            </a:r>
          </a:p>
        </p:txBody>
      </p:sp>
      <p:sp>
        <p:nvSpPr>
          <p:cNvPr id="67" name="Shape 67"/>
          <p:cNvSpPr>
            <a:spLocks noGrp="1"/>
          </p:cNvSpPr>
          <p:nvPr>
            <p:ph type="sldNum" sz="quarter" idx="2"/>
          </p:nvPr>
        </p:nvSpPr>
        <p:spPr>
          <a:xfrm>
            <a:off x="7288213" y="7245668"/>
            <a:ext cx="2322513" cy="26924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/>
          </p:cNvSpPr>
          <p:nvPr>
            <p:ph type="title"/>
          </p:nvPr>
        </p:nvSpPr>
        <p:spPr>
          <a:xfrm>
            <a:off x="711200" y="412750"/>
            <a:ext cx="8901114" cy="1495425"/>
          </a:xfrm>
          <a:prstGeom prst="rect">
            <a:avLst/>
          </a:prstGeom>
        </p:spPr>
        <p:txBody>
          <a:bodyPr/>
          <a:lstStyle>
            <a:lvl1pPr defTabSz="914400">
              <a:defRPr sz="4400"/>
            </a:lvl1pPr>
          </a:lstStyle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70" name="Shape 70"/>
          <p:cNvSpPr>
            <a:spLocks noGrp="1"/>
          </p:cNvSpPr>
          <p:nvPr>
            <p:ph type="body" idx="1"/>
          </p:nvPr>
        </p:nvSpPr>
        <p:spPr>
          <a:xfrm>
            <a:off x="711200" y="1897063"/>
            <a:ext cx="4365625" cy="930276"/>
          </a:xfrm>
          <a:prstGeom prst="rect">
            <a:avLst/>
          </a:prstGeom>
        </p:spPr>
        <p:txBody>
          <a:bodyPr anchor="b"/>
          <a:lstStyle>
            <a:lvl1pPr marL="0" indent="0" defTabSz="914400">
              <a:spcBef>
                <a:spcPts val="1000"/>
              </a:spcBef>
              <a:buSzTx/>
              <a:buFontTx/>
              <a:buNone/>
              <a:defRPr sz="2400" b="1"/>
            </a:lvl1pPr>
          </a:lstStyle>
          <a:p>
            <a:pPr lvl="0">
              <a:defRPr sz="1800" b="0"/>
            </a:pPr>
            <a:r>
              <a:rPr sz="2400" b="1"/>
              <a:t>Образец текста</a:t>
            </a:r>
          </a:p>
        </p:txBody>
      </p:sp>
      <p:sp>
        <p:nvSpPr>
          <p:cNvPr id="71" name="Shape 71"/>
          <p:cNvSpPr>
            <a:spLocks noGrp="1"/>
          </p:cNvSpPr>
          <p:nvPr>
            <p:ph type="sldNum" sz="quarter" idx="2"/>
          </p:nvPr>
        </p:nvSpPr>
        <p:spPr>
          <a:xfrm>
            <a:off x="7288213" y="7245668"/>
            <a:ext cx="2322513" cy="26924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/>
          </p:cNvSpPr>
          <p:nvPr>
            <p:ph type="title"/>
          </p:nvPr>
        </p:nvSpPr>
        <p:spPr>
          <a:xfrm>
            <a:off x="709612" y="412750"/>
            <a:ext cx="8901113" cy="1495425"/>
          </a:xfrm>
          <a:prstGeom prst="rect">
            <a:avLst/>
          </a:prstGeom>
        </p:spPr>
        <p:txBody>
          <a:bodyPr/>
          <a:lstStyle>
            <a:lvl1pPr defTabSz="914400">
              <a:defRPr sz="4400"/>
            </a:lvl1pPr>
          </a:lstStyle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74" name="Shape 74"/>
          <p:cNvSpPr>
            <a:spLocks noGrp="1"/>
          </p:cNvSpPr>
          <p:nvPr>
            <p:ph type="sldNum" sz="quarter" idx="2"/>
          </p:nvPr>
        </p:nvSpPr>
        <p:spPr>
          <a:xfrm>
            <a:off x="7288213" y="7245668"/>
            <a:ext cx="2322513" cy="26924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xfrm>
            <a:off x="7288213" y="7245668"/>
            <a:ext cx="2322513" cy="26924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/>
          </p:cNvSpPr>
          <p:nvPr>
            <p:ph type="title"/>
          </p:nvPr>
        </p:nvSpPr>
        <p:spPr>
          <a:xfrm>
            <a:off x="711200" y="0"/>
            <a:ext cx="3328988" cy="2322513"/>
          </a:xfrm>
          <a:prstGeom prst="rect">
            <a:avLst/>
          </a:prstGeom>
        </p:spPr>
        <p:txBody>
          <a:bodyPr anchor="b"/>
          <a:lstStyle>
            <a:lvl1pPr defTabSz="914400">
              <a:defRPr sz="3200"/>
            </a:lvl1pPr>
          </a:lstStyle>
          <a:p>
            <a:pPr lvl="0">
              <a:defRPr sz="1800"/>
            </a:pPr>
            <a:r>
              <a:rPr sz="3200"/>
              <a:t>Образец заголовка</a:t>
            </a:r>
          </a:p>
        </p:txBody>
      </p:sp>
      <p:sp>
        <p:nvSpPr>
          <p:cNvPr id="79" name="Shape 79"/>
          <p:cNvSpPr>
            <a:spLocks noGrp="1"/>
          </p:cNvSpPr>
          <p:nvPr>
            <p:ph type="body" idx="1"/>
          </p:nvPr>
        </p:nvSpPr>
        <p:spPr>
          <a:xfrm>
            <a:off x="4387850" y="1114425"/>
            <a:ext cx="5224463" cy="6619876"/>
          </a:xfrm>
          <a:prstGeom prst="rect">
            <a:avLst/>
          </a:prstGeom>
        </p:spPr>
        <p:txBody>
          <a:bodyPr/>
          <a:lstStyle>
            <a:lvl1pPr marL="228600" indent="-228600" defTabSz="914400">
              <a:spcBef>
                <a:spcPts val="1000"/>
              </a:spcBef>
              <a:defRPr sz="3200"/>
            </a:lvl1pPr>
            <a:lvl2pPr marL="718457" indent="-261257" defTabSz="914400">
              <a:spcBef>
                <a:spcPts val="1000"/>
              </a:spcBef>
              <a:defRPr sz="3200"/>
            </a:lvl2pPr>
            <a:lvl3pPr marL="1219200" indent="-304800" defTabSz="914400">
              <a:spcBef>
                <a:spcPts val="1000"/>
              </a:spcBef>
              <a:defRPr sz="3200"/>
            </a:lvl3pPr>
            <a:lvl4pPr marL="1737360" indent="-365760" defTabSz="914400">
              <a:spcBef>
                <a:spcPts val="1000"/>
              </a:spcBef>
              <a:defRPr sz="3200"/>
            </a:lvl4pPr>
            <a:lvl5pPr marL="2194560" indent="-365760" defTabSz="914400">
              <a:spcBef>
                <a:spcPts val="1000"/>
              </a:spcBef>
              <a:defRPr sz="3200"/>
            </a:lvl5pPr>
          </a:lstStyle>
          <a:p>
            <a:pPr lvl="0">
              <a:defRPr sz="1800"/>
            </a:pPr>
            <a:r>
              <a:rPr sz="3200"/>
              <a:t>Образец текста</a:t>
            </a:r>
          </a:p>
          <a:p>
            <a:pPr lvl="1">
              <a:defRPr sz="1800"/>
            </a:pPr>
            <a:r>
              <a:rPr sz="3200"/>
              <a:t>Второй уровень</a:t>
            </a:r>
          </a:p>
          <a:p>
            <a:pPr lvl="2">
              <a:defRPr sz="1800"/>
            </a:pPr>
            <a:r>
              <a:rPr sz="3200"/>
              <a:t>Третий уровень</a:t>
            </a:r>
          </a:p>
          <a:p>
            <a:pPr lvl="3">
              <a:defRPr sz="1800"/>
            </a:pPr>
            <a:r>
              <a:rPr sz="3200"/>
              <a:t>Четвертый уровень</a:t>
            </a:r>
          </a:p>
          <a:p>
            <a:pPr lvl="4">
              <a:defRPr sz="1800"/>
            </a:pPr>
            <a:r>
              <a:rPr sz="3200"/>
              <a:t>Пятый уровень</a:t>
            </a:r>
          </a:p>
        </p:txBody>
      </p:sp>
      <p:sp>
        <p:nvSpPr>
          <p:cNvPr id="80" name="Shape 80"/>
          <p:cNvSpPr>
            <a:spLocks noGrp="1"/>
          </p:cNvSpPr>
          <p:nvPr>
            <p:ph type="sldNum" sz="quarter" idx="2"/>
          </p:nvPr>
        </p:nvSpPr>
        <p:spPr>
          <a:xfrm>
            <a:off x="7288213" y="7245668"/>
            <a:ext cx="2322513" cy="26924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711200" y="0"/>
            <a:ext cx="3328988" cy="2322513"/>
          </a:xfrm>
          <a:prstGeom prst="rect">
            <a:avLst/>
          </a:prstGeom>
        </p:spPr>
        <p:txBody>
          <a:bodyPr anchor="b"/>
          <a:lstStyle>
            <a:lvl1pPr defTabSz="914400">
              <a:defRPr sz="3200"/>
            </a:lvl1pPr>
          </a:lstStyle>
          <a:p>
            <a:pPr lvl="0">
              <a:defRPr sz="1800"/>
            </a:pPr>
            <a:r>
              <a:rPr sz="3200"/>
              <a:t>Образец заголовка</a:t>
            </a:r>
          </a:p>
        </p:txBody>
      </p:sp>
      <p:sp>
        <p:nvSpPr>
          <p:cNvPr id="83" name="Shape 83"/>
          <p:cNvSpPr>
            <a:spLocks noGrp="1"/>
          </p:cNvSpPr>
          <p:nvPr>
            <p:ph type="body" idx="1"/>
          </p:nvPr>
        </p:nvSpPr>
        <p:spPr>
          <a:xfrm>
            <a:off x="711200" y="2322513"/>
            <a:ext cx="3328988" cy="5411787"/>
          </a:xfrm>
          <a:prstGeom prst="rect">
            <a:avLst/>
          </a:prstGeom>
        </p:spPr>
        <p:txBody>
          <a:bodyPr/>
          <a:lstStyle>
            <a:lvl1pPr marL="0" indent="0" defTabSz="914400">
              <a:spcBef>
                <a:spcPts val="1000"/>
              </a:spcBef>
              <a:buSzTx/>
              <a:buFontTx/>
              <a:buNone/>
              <a:defRPr sz="1600"/>
            </a:lvl1pPr>
          </a:lstStyle>
          <a:p>
            <a:pPr lvl="0">
              <a:defRPr sz="1800"/>
            </a:pPr>
            <a:r>
              <a:rPr sz="1600"/>
              <a:t>Образец текста</a:t>
            </a:r>
          </a:p>
        </p:txBody>
      </p:sp>
      <p:sp>
        <p:nvSpPr>
          <p:cNvPr id="84" name="Shape 84"/>
          <p:cNvSpPr>
            <a:spLocks noGrp="1"/>
          </p:cNvSpPr>
          <p:nvPr>
            <p:ph type="sldNum" sz="quarter" idx="2"/>
          </p:nvPr>
        </p:nvSpPr>
        <p:spPr>
          <a:xfrm>
            <a:off x="7288213" y="7245668"/>
            <a:ext cx="2322513" cy="26924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/>
          </p:cNvSpPr>
          <p:nvPr>
            <p:ph type="title"/>
          </p:nvPr>
        </p:nvSpPr>
        <p:spPr>
          <a:xfrm>
            <a:off x="709612" y="260350"/>
            <a:ext cx="8901113" cy="1800225"/>
          </a:xfrm>
          <a:prstGeom prst="rect">
            <a:avLst/>
          </a:prstGeom>
        </p:spPr>
        <p:txBody>
          <a:bodyPr/>
          <a:lstStyle>
            <a:lvl1pPr defTabSz="914400">
              <a:defRPr sz="4400"/>
            </a:lvl1pPr>
          </a:lstStyle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87" name="Shape 87"/>
          <p:cNvSpPr>
            <a:spLocks noGrp="1"/>
          </p:cNvSpPr>
          <p:nvPr>
            <p:ph type="body" idx="1"/>
          </p:nvPr>
        </p:nvSpPr>
        <p:spPr>
          <a:xfrm>
            <a:off x="709612" y="2060575"/>
            <a:ext cx="8901113" cy="5673725"/>
          </a:xfrm>
          <a:prstGeom prst="rect">
            <a:avLst/>
          </a:prstGeom>
        </p:spPr>
        <p:txBody>
          <a:bodyPr/>
          <a:lstStyle>
            <a:lvl1pPr marL="228600" indent="-228600" defTabSz="914400">
              <a:spcBef>
                <a:spcPts val="1000"/>
              </a:spcBef>
              <a:defRPr sz="2800"/>
            </a:lvl1pPr>
            <a:lvl2pPr marL="723900" indent="-266700" defTabSz="914400">
              <a:spcBef>
                <a:spcPts val="1000"/>
              </a:spcBef>
              <a:defRPr sz="2800"/>
            </a:lvl2pPr>
            <a:lvl3pPr marL="1234439" indent="-320039" defTabSz="914400">
              <a:spcBef>
                <a:spcPts val="1000"/>
              </a:spcBef>
              <a:defRPr sz="2800"/>
            </a:lvl3pPr>
            <a:lvl4pPr marL="1727200" indent="-355600" defTabSz="914400">
              <a:spcBef>
                <a:spcPts val="1000"/>
              </a:spcBef>
              <a:defRPr sz="2800"/>
            </a:lvl4pPr>
            <a:lvl5pPr marL="2184400" indent="-355600" defTabSz="914400">
              <a:spcBef>
                <a:spcPts val="10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Образец текста</a:t>
            </a:r>
          </a:p>
          <a:p>
            <a:pPr lvl="1">
              <a:defRPr sz="1800"/>
            </a:pPr>
            <a:r>
              <a:rPr sz="2800"/>
              <a:t>Второй уровень</a:t>
            </a:r>
          </a:p>
          <a:p>
            <a:pPr lvl="2">
              <a:defRPr sz="1800"/>
            </a:pPr>
            <a:r>
              <a:rPr sz="2800"/>
              <a:t>Третий уровень</a:t>
            </a:r>
          </a:p>
          <a:p>
            <a:pPr lvl="3">
              <a:defRPr sz="1800"/>
            </a:pPr>
            <a:r>
              <a:rPr sz="2800"/>
              <a:t>Четвертый уровень</a:t>
            </a:r>
          </a:p>
          <a:p>
            <a:pPr lvl="4">
              <a:defRPr sz="1800"/>
            </a:pPr>
            <a:r>
              <a:rPr sz="2800"/>
              <a:t>Пятый уровень</a:t>
            </a:r>
          </a:p>
        </p:txBody>
      </p:sp>
      <p:sp>
        <p:nvSpPr>
          <p:cNvPr id="88" name="Shape 88"/>
          <p:cNvSpPr>
            <a:spLocks noGrp="1"/>
          </p:cNvSpPr>
          <p:nvPr>
            <p:ph type="sldNum" sz="quarter" idx="2"/>
          </p:nvPr>
        </p:nvSpPr>
        <p:spPr>
          <a:xfrm>
            <a:off x="7288213" y="7245668"/>
            <a:ext cx="2322513" cy="26924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xfrm>
            <a:off x="704148" y="0"/>
            <a:ext cx="8901293" cy="5149684"/>
          </a:xfrm>
          <a:prstGeom prst="rect">
            <a:avLst/>
          </a:prstGeom>
        </p:spPr>
        <p:txBody>
          <a:bodyPr anchor="b"/>
          <a:lstStyle>
            <a:lvl1pPr>
              <a:defRPr sz="6700"/>
            </a:lvl1pPr>
          </a:lstStyle>
          <a:p>
            <a:pPr lvl="0">
              <a:defRPr sz="1800"/>
            </a:pPr>
            <a:r>
              <a:rPr sz="6700"/>
              <a:t>Образец заголовка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xfrm>
            <a:off x="704148" y="5180145"/>
            <a:ext cx="8901293" cy="2554155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700"/>
            </a:lvl1pPr>
          </a:lstStyle>
          <a:p>
            <a:pPr lvl="0">
              <a:defRPr sz="1800"/>
            </a:pPr>
            <a:r>
              <a:rPr sz="2700"/>
              <a:t>Образец текста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/>
          </p:cNvSpPr>
          <p:nvPr>
            <p:ph type="title"/>
          </p:nvPr>
        </p:nvSpPr>
        <p:spPr>
          <a:xfrm>
            <a:off x="7386638" y="0"/>
            <a:ext cx="2224088" cy="7385050"/>
          </a:xfrm>
          <a:prstGeom prst="rect">
            <a:avLst/>
          </a:prstGeom>
        </p:spPr>
        <p:txBody>
          <a:bodyPr/>
          <a:lstStyle>
            <a:lvl1pPr defTabSz="914400">
              <a:defRPr sz="4400"/>
            </a:lvl1pPr>
          </a:lstStyle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91" name="Shape 91"/>
          <p:cNvSpPr>
            <a:spLocks noGrp="1"/>
          </p:cNvSpPr>
          <p:nvPr>
            <p:ph type="body" idx="1"/>
          </p:nvPr>
        </p:nvSpPr>
        <p:spPr>
          <a:xfrm>
            <a:off x="709612" y="412750"/>
            <a:ext cx="6524626" cy="7321550"/>
          </a:xfrm>
          <a:prstGeom prst="rect">
            <a:avLst/>
          </a:prstGeom>
        </p:spPr>
        <p:txBody>
          <a:bodyPr/>
          <a:lstStyle>
            <a:lvl1pPr marL="228600" indent="-228600" defTabSz="914400">
              <a:spcBef>
                <a:spcPts val="1000"/>
              </a:spcBef>
              <a:defRPr sz="2800"/>
            </a:lvl1pPr>
            <a:lvl2pPr marL="723900" indent="-266700" defTabSz="914400">
              <a:spcBef>
                <a:spcPts val="1000"/>
              </a:spcBef>
              <a:defRPr sz="2800"/>
            </a:lvl2pPr>
            <a:lvl3pPr marL="1234439" indent="-320039" defTabSz="914400">
              <a:spcBef>
                <a:spcPts val="1000"/>
              </a:spcBef>
              <a:defRPr sz="2800"/>
            </a:lvl3pPr>
            <a:lvl4pPr marL="1727200" indent="-355600" defTabSz="914400">
              <a:spcBef>
                <a:spcPts val="1000"/>
              </a:spcBef>
              <a:defRPr sz="2800"/>
            </a:lvl4pPr>
            <a:lvl5pPr marL="2184400" indent="-355600" defTabSz="914400">
              <a:spcBef>
                <a:spcPts val="10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Образец текста</a:t>
            </a:r>
          </a:p>
          <a:p>
            <a:pPr lvl="1">
              <a:defRPr sz="1800"/>
            </a:pPr>
            <a:r>
              <a:rPr sz="2800"/>
              <a:t>Второй уровень</a:t>
            </a:r>
          </a:p>
          <a:p>
            <a:pPr lvl="2">
              <a:defRPr sz="1800"/>
            </a:pPr>
            <a:r>
              <a:rPr sz="2800"/>
              <a:t>Третий уровень</a:t>
            </a:r>
          </a:p>
          <a:p>
            <a:pPr lvl="3">
              <a:defRPr sz="1800"/>
            </a:pPr>
            <a:r>
              <a:rPr sz="2800"/>
              <a:t>Четвертый уровень</a:t>
            </a:r>
          </a:p>
          <a:p>
            <a:pPr lvl="4">
              <a:defRPr sz="1800"/>
            </a:pPr>
            <a:r>
              <a:rPr sz="2800"/>
              <a:t>Пятый уровень</a:t>
            </a:r>
          </a:p>
        </p:txBody>
      </p:sp>
      <p:sp>
        <p:nvSpPr>
          <p:cNvPr id="92" name="Shape 92"/>
          <p:cNvSpPr>
            <a:spLocks noGrp="1"/>
          </p:cNvSpPr>
          <p:nvPr>
            <p:ph type="sldNum" sz="quarter" idx="2"/>
          </p:nvPr>
        </p:nvSpPr>
        <p:spPr>
          <a:xfrm>
            <a:off x="7288213" y="7245668"/>
            <a:ext cx="2322513" cy="26924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/>
          </p:cNvSpPr>
          <p:nvPr>
            <p:ph type="title"/>
          </p:nvPr>
        </p:nvSpPr>
        <p:spPr>
          <a:xfrm>
            <a:off x="1290637" y="0"/>
            <a:ext cx="7739063" cy="3962400"/>
          </a:xfrm>
          <a:prstGeom prst="rect">
            <a:avLst/>
          </a:prstGeom>
        </p:spPr>
        <p:txBody>
          <a:bodyPr anchor="b"/>
          <a:lstStyle>
            <a:lvl1pPr algn="ctr" defTabSz="914400">
              <a:defRPr sz="6000"/>
            </a:lvl1pPr>
          </a:lstStyle>
          <a:p>
            <a:pPr lvl="0">
              <a:defRPr sz="1800"/>
            </a:pPr>
            <a:r>
              <a:rPr sz="6000"/>
              <a:t>Образец заголовка</a:t>
            </a:r>
          </a:p>
        </p:txBody>
      </p:sp>
      <p:sp>
        <p:nvSpPr>
          <p:cNvPr id="95" name="Shape 95"/>
          <p:cNvSpPr>
            <a:spLocks noGrp="1"/>
          </p:cNvSpPr>
          <p:nvPr>
            <p:ph type="body" idx="1"/>
          </p:nvPr>
        </p:nvSpPr>
        <p:spPr>
          <a:xfrm>
            <a:off x="1290637" y="4065587"/>
            <a:ext cx="7739063" cy="3668713"/>
          </a:xfrm>
          <a:prstGeom prst="rect">
            <a:avLst/>
          </a:prstGeom>
        </p:spPr>
        <p:txBody>
          <a:bodyPr/>
          <a:lstStyle>
            <a:lvl1pPr marL="0" indent="0" algn="ctr" defTabSz="914400">
              <a:spcBef>
                <a:spcPts val="1000"/>
              </a:spcBef>
              <a:buSzTx/>
              <a:buFontTx/>
              <a:buNone/>
              <a:defRPr sz="2400"/>
            </a:lvl1pPr>
          </a:lstStyle>
          <a:p>
            <a:pPr lvl="0">
              <a:defRPr sz="1800"/>
            </a:pPr>
            <a:r>
              <a:rPr sz="2400"/>
              <a:t>Образец подзаголовка</a:t>
            </a:r>
          </a:p>
        </p:txBody>
      </p:sp>
      <p:sp>
        <p:nvSpPr>
          <p:cNvPr id="96" name="Shape 96"/>
          <p:cNvSpPr>
            <a:spLocks noGrp="1"/>
          </p:cNvSpPr>
          <p:nvPr>
            <p:ph type="sldNum" sz="quarter" idx="2"/>
          </p:nvPr>
        </p:nvSpPr>
        <p:spPr>
          <a:xfrm>
            <a:off x="7288213" y="7245668"/>
            <a:ext cx="2322513" cy="26924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/>
          </p:cNvSpPr>
          <p:nvPr>
            <p:ph type="title"/>
          </p:nvPr>
        </p:nvSpPr>
        <p:spPr>
          <a:xfrm>
            <a:off x="709612" y="260350"/>
            <a:ext cx="8901113" cy="1800225"/>
          </a:xfrm>
          <a:prstGeom prst="rect">
            <a:avLst/>
          </a:prstGeom>
        </p:spPr>
        <p:txBody>
          <a:bodyPr/>
          <a:lstStyle>
            <a:lvl1pPr defTabSz="914400">
              <a:defRPr sz="4400"/>
            </a:lvl1pPr>
          </a:lstStyle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99" name="Shape 99"/>
          <p:cNvSpPr>
            <a:spLocks noGrp="1"/>
          </p:cNvSpPr>
          <p:nvPr>
            <p:ph type="body" idx="1"/>
          </p:nvPr>
        </p:nvSpPr>
        <p:spPr>
          <a:xfrm>
            <a:off x="709612" y="2060575"/>
            <a:ext cx="8901113" cy="5673725"/>
          </a:xfrm>
          <a:prstGeom prst="rect">
            <a:avLst/>
          </a:prstGeom>
        </p:spPr>
        <p:txBody>
          <a:bodyPr/>
          <a:lstStyle>
            <a:lvl1pPr marL="228600" indent="-228600" defTabSz="914400">
              <a:spcBef>
                <a:spcPts val="1000"/>
              </a:spcBef>
              <a:defRPr sz="2800"/>
            </a:lvl1pPr>
            <a:lvl2pPr marL="723900" indent="-266700" defTabSz="914400">
              <a:spcBef>
                <a:spcPts val="1000"/>
              </a:spcBef>
              <a:defRPr sz="2800"/>
            </a:lvl2pPr>
            <a:lvl3pPr marL="1234439" indent="-320039" defTabSz="914400">
              <a:spcBef>
                <a:spcPts val="1000"/>
              </a:spcBef>
              <a:defRPr sz="2800"/>
            </a:lvl3pPr>
            <a:lvl4pPr marL="1727200" indent="-355600" defTabSz="914400">
              <a:spcBef>
                <a:spcPts val="1000"/>
              </a:spcBef>
              <a:defRPr sz="2800"/>
            </a:lvl4pPr>
            <a:lvl5pPr marL="2184400" indent="-355600" defTabSz="914400">
              <a:spcBef>
                <a:spcPts val="10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Образец текста</a:t>
            </a:r>
          </a:p>
          <a:p>
            <a:pPr lvl="1">
              <a:defRPr sz="1800"/>
            </a:pPr>
            <a:r>
              <a:rPr sz="2800"/>
              <a:t>Второй уровень</a:t>
            </a:r>
          </a:p>
          <a:p>
            <a:pPr lvl="2">
              <a:defRPr sz="1800"/>
            </a:pPr>
            <a:r>
              <a:rPr sz="2800"/>
              <a:t>Третий уровень</a:t>
            </a:r>
          </a:p>
          <a:p>
            <a:pPr lvl="3">
              <a:defRPr sz="1800"/>
            </a:pPr>
            <a:r>
              <a:rPr sz="2800"/>
              <a:t>Четвертый уровень</a:t>
            </a:r>
          </a:p>
          <a:p>
            <a:pPr lvl="4">
              <a:defRPr sz="1800"/>
            </a:pPr>
            <a:r>
              <a:rPr sz="2800"/>
              <a:t>Пятый уровень</a:t>
            </a:r>
          </a:p>
        </p:txBody>
      </p:sp>
      <p:sp>
        <p:nvSpPr>
          <p:cNvPr id="100" name="Shape 100"/>
          <p:cNvSpPr>
            <a:spLocks noGrp="1"/>
          </p:cNvSpPr>
          <p:nvPr>
            <p:ph type="sldNum" sz="quarter" idx="2"/>
          </p:nvPr>
        </p:nvSpPr>
        <p:spPr>
          <a:xfrm>
            <a:off x="7288213" y="7245668"/>
            <a:ext cx="2322513" cy="26924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title"/>
          </p:nvPr>
        </p:nvSpPr>
        <p:spPr>
          <a:xfrm>
            <a:off x="704850" y="0"/>
            <a:ext cx="8901114" cy="5149850"/>
          </a:xfrm>
          <a:prstGeom prst="rect">
            <a:avLst/>
          </a:prstGeom>
        </p:spPr>
        <p:txBody>
          <a:bodyPr anchor="b"/>
          <a:lstStyle>
            <a:lvl1pPr defTabSz="914400">
              <a:defRPr sz="6000"/>
            </a:lvl1pPr>
          </a:lstStyle>
          <a:p>
            <a:pPr lvl="0">
              <a:defRPr sz="1800"/>
            </a:pPr>
            <a:r>
              <a:rPr sz="6000"/>
              <a:t>Образец заголовка</a:t>
            </a:r>
          </a:p>
        </p:txBody>
      </p:sp>
      <p:sp>
        <p:nvSpPr>
          <p:cNvPr id="103" name="Shape 103"/>
          <p:cNvSpPr>
            <a:spLocks noGrp="1"/>
          </p:cNvSpPr>
          <p:nvPr>
            <p:ph type="body" idx="1"/>
          </p:nvPr>
        </p:nvSpPr>
        <p:spPr>
          <a:xfrm>
            <a:off x="704850" y="5180012"/>
            <a:ext cx="8901114" cy="2554288"/>
          </a:xfrm>
          <a:prstGeom prst="rect">
            <a:avLst/>
          </a:prstGeom>
        </p:spPr>
        <p:txBody>
          <a:bodyPr/>
          <a:lstStyle>
            <a:lvl1pPr marL="0" indent="0" defTabSz="914400">
              <a:spcBef>
                <a:spcPts val="1000"/>
              </a:spcBef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Образец текста</a:t>
            </a:r>
          </a:p>
        </p:txBody>
      </p:sp>
      <p:sp>
        <p:nvSpPr>
          <p:cNvPr id="104" name="Shape 104"/>
          <p:cNvSpPr>
            <a:spLocks noGrp="1"/>
          </p:cNvSpPr>
          <p:nvPr>
            <p:ph type="sldNum" sz="quarter" idx="2"/>
          </p:nvPr>
        </p:nvSpPr>
        <p:spPr>
          <a:xfrm>
            <a:off x="7288213" y="7245668"/>
            <a:ext cx="2322513" cy="26924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/>
          </p:cNvSpPr>
          <p:nvPr>
            <p:ph type="title"/>
          </p:nvPr>
        </p:nvSpPr>
        <p:spPr>
          <a:xfrm>
            <a:off x="709612" y="260350"/>
            <a:ext cx="8901113" cy="1800225"/>
          </a:xfrm>
          <a:prstGeom prst="rect">
            <a:avLst/>
          </a:prstGeom>
        </p:spPr>
        <p:txBody>
          <a:bodyPr/>
          <a:lstStyle>
            <a:lvl1pPr defTabSz="914400">
              <a:defRPr sz="4400"/>
            </a:lvl1pPr>
          </a:lstStyle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107" name="Shape 107"/>
          <p:cNvSpPr>
            <a:spLocks noGrp="1"/>
          </p:cNvSpPr>
          <p:nvPr>
            <p:ph type="body" idx="1"/>
          </p:nvPr>
        </p:nvSpPr>
        <p:spPr>
          <a:xfrm>
            <a:off x="709612" y="2060575"/>
            <a:ext cx="4373564" cy="5673725"/>
          </a:xfrm>
          <a:prstGeom prst="rect">
            <a:avLst/>
          </a:prstGeom>
        </p:spPr>
        <p:txBody>
          <a:bodyPr/>
          <a:lstStyle>
            <a:lvl1pPr marL="228600" indent="-228600" defTabSz="914400">
              <a:spcBef>
                <a:spcPts val="1000"/>
              </a:spcBef>
              <a:defRPr sz="2800"/>
            </a:lvl1pPr>
            <a:lvl2pPr marL="723900" indent="-266700" defTabSz="914400">
              <a:spcBef>
                <a:spcPts val="1000"/>
              </a:spcBef>
              <a:defRPr sz="2800"/>
            </a:lvl2pPr>
            <a:lvl3pPr marL="1234439" indent="-320039" defTabSz="914400">
              <a:spcBef>
                <a:spcPts val="1000"/>
              </a:spcBef>
              <a:defRPr sz="2800"/>
            </a:lvl3pPr>
            <a:lvl4pPr marL="1727200" indent="-355600" defTabSz="914400">
              <a:spcBef>
                <a:spcPts val="1000"/>
              </a:spcBef>
              <a:defRPr sz="2800"/>
            </a:lvl4pPr>
            <a:lvl5pPr marL="2184400" indent="-355600" defTabSz="914400">
              <a:spcBef>
                <a:spcPts val="10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Образец текста</a:t>
            </a:r>
          </a:p>
          <a:p>
            <a:pPr lvl="1">
              <a:defRPr sz="1800"/>
            </a:pPr>
            <a:r>
              <a:rPr sz="2800"/>
              <a:t>Второй уровень</a:t>
            </a:r>
          </a:p>
          <a:p>
            <a:pPr lvl="2">
              <a:defRPr sz="1800"/>
            </a:pPr>
            <a:r>
              <a:rPr sz="2800"/>
              <a:t>Третий уровень</a:t>
            </a:r>
          </a:p>
          <a:p>
            <a:pPr lvl="3">
              <a:defRPr sz="1800"/>
            </a:pPr>
            <a:r>
              <a:rPr sz="2800"/>
              <a:t>Четвертый уровень</a:t>
            </a:r>
          </a:p>
          <a:p>
            <a:pPr lvl="4">
              <a:defRPr sz="1800"/>
            </a:pPr>
            <a:r>
              <a:rPr sz="2800"/>
              <a:t>Пятый уровень</a:t>
            </a:r>
          </a:p>
        </p:txBody>
      </p:sp>
      <p:sp>
        <p:nvSpPr>
          <p:cNvPr id="108" name="Shape 108"/>
          <p:cNvSpPr>
            <a:spLocks noGrp="1"/>
          </p:cNvSpPr>
          <p:nvPr>
            <p:ph type="sldNum" sz="quarter" idx="2"/>
          </p:nvPr>
        </p:nvSpPr>
        <p:spPr>
          <a:xfrm>
            <a:off x="7288213" y="7245668"/>
            <a:ext cx="2322513" cy="26924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title"/>
          </p:nvPr>
        </p:nvSpPr>
        <p:spPr>
          <a:xfrm>
            <a:off x="711200" y="412750"/>
            <a:ext cx="8901114" cy="1495425"/>
          </a:xfrm>
          <a:prstGeom prst="rect">
            <a:avLst/>
          </a:prstGeom>
        </p:spPr>
        <p:txBody>
          <a:bodyPr/>
          <a:lstStyle>
            <a:lvl1pPr defTabSz="914400">
              <a:defRPr sz="4400"/>
            </a:lvl1pPr>
          </a:lstStyle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111" name="Shape 111"/>
          <p:cNvSpPr>
            <a:spLocks noGrp="1"/>
          </p:cNvSpPr>
          <p:nvPr>
            <p:ph type="body" idx="1"/>
          </p:nvPr>
        </p:nvSpPr>
        <p:spPr>
          <a:xfrm>
            <a:off x="711200" y="1897063"/>
            <a:ext cx="4365625" cy="930276"/>
          </a:xfrm>
          <a:prstGeom prst="rect">
            <a:avLst/>
          </a:prstGeom>
        </p:spPr>
        <p:txBody>
          <a:bodyPr anchor="b"/>
          <a:lstStyle>
            <a:lvl1pPr marL="0" indent="0" defTabSz="914400">
              <a:spcBef>
                <a:spcPts val="1000"/>
              </a:spcBef>
              <a:buSzTx/>
              <a:buFontTx/>
              <a:buNone/>
              <a:defRPr sz="2400" b="1"/>
            </a:lvl1pPr>
          </a:lstStyle>
          <a:p>
            <a:pPr lvl="0">
              <a:defRPr sz="1800" b="0"/>
            </a:pPr>
            <a:r>
              <a:rPr sz="2400" b="1"/>
              <a:t>Образец текста</a:t>
            </a:r>
          </a:p>
        </p:txBody>
      </p:sp>
      <p:sp>
        <p:nvSpPr>
          <p:cNvPr id="112" name="Shape 112"/>
          <p:cNvSpPr>
            <a:spLocks noGrp="1"/>
          </p:cNvSpPr>
          <p:nvPr>
            <p:ph type="sldNum" sz="quarter" idx="2"/>
          </p:nvPr>
        </p:nvSpPr>
        <p:spPr>
          <a:xfrm>
            <a:off x="7288213" y="7245668"/>
            <a:ext cx="2322513" cy="26924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/>
          </p:cNvSpPr>
          <p:nvPr>
            <p:ph type="title"/>
          </p:nvPr>
        </p:nvSpPr>
        <p:spPr>
          <a:xfrm>
            <a:off x="709612" y="412750"/>
            <a:ext cx="8901113" cy="1495425"/>
          </a:xfrm>
          <a:prstGeom prst="rect">
            <a:avLst/>
          </a:prstGeom>
        </p:spPr>
        <p:txBody>
          <a:bodyPr/>
          <a:lstStyle>
            <a:lvl1pPr defTabSz="914400">
              <a:defRPr sz="4400"/>
            </a:lvl1pPr>
          </a:lstStyle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115" name="Shape 115"/>
          <p:cNvSpPr>
            <a:spLocks noGrp="1"/>
          </p:cNvSpPr>
          <p:nvPr>
            <p:ph type="sldNum" sz="quarter" idx="2"/>
          </p:nvPr>
        </p:nvSpPr>
        <p:spPr>
          <a:xfrm>
            <a:off x="7288213" y="7245668"/>
            <a:ext cx="2322513" cy="26924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/>
          </p:cNvSpPr>
          <p:nvPr>
            <p:ph type="sldNum" sz="quarter" idx="2"/>
          </p:nvPr>
        </p:nvSpPr>
        <p:spPr>
          <a:xfrm>
            <a:off x="7288213" y="7245668"/>
            <a:ext cx="2322513" cy="26924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/>
          </p:cNvSpPr>
          <p:nvPr>
            <p:ph type="title"/>
          </p:nvPr>
        </p:nvSpPr>
        <p:spPr>
          <a:xfrm>
            <a:off x="711200" y="0"/>
            <a:ext cx="3328988" cy="2322513"/>
          </a:xfrm>
          <a:prstGeom prst="rect">
            <a:avLst/>
          </a:prstGeom>
        </p:spPr>
        <p:txBody>
          <a:bodyPr anchor="b"/>
          <a:lstStyle>
            <a:lvl1pPr defTabSz="914400">
              <a:defRPr sz="3200"/>
            </a:lvl1pPr>
          </a:lstStyle>
          <a:p>
            <a:pPr lvl="0">
              <a:defRPr sz="1800"/>
            </a:pPr>
            <a:r>
              <a:rPr sz="3200"/>
              <a:t>Образец заголовка</a:t>
            </a:r>
          </a:p>
        </p:txBody>
      </p:sp>
      <p:sp>
        <p:nvSpPr>
          <p:cNvPr id="120" name="Shape 120"/>
          <p:cNvSpPr>
            <a:spLocks noGrp="1"/>
          </p:cNvSpPr>
          <p:nvPr>
            <p:ph type="body" idx="1"/>
          </p:nvPr>
        </p:nvSpPr>
        <p:spPr>
          <a:xfrm>
            <a:off x="4387850" y="1114425"/>
            <a:ext cx="5224463" cy="6619876"/>
          </a:xfrm>
          <a:prstGeom prst="rect">
            <a:avLst/>
          </a:prstGeom>
        </p:spPr>
        <p:txBody>
          <a:bodyPr/>
          <a:lstStyle>
            <a:lvl1pPr marL="228600" indent="-228600" defTabSz="914400">
              <a:spcBef>
                <a:spcPts val="1000"/>
              </a:spcBef>
              <a:defRPr sz="3200"/>
            </a:lvl1pPr>
            <a:lvl2pPr marL="718457" indent="-261257" defTabSz="914400">
              <a:spcBef>
                <a:spcPts val="1000"/>
              </a:spcBef>
              <a:defRPr sz="3200"/>
            </a:lvl2pPr>
            <a:lvl3pPr marL="1219200" indent="-304800" defTabSz="914400">
              <a:spcBef>
                <a:spcPts val="1000"/>
              </a:spcBef>
              <a:defRPr sz="3200"/>
            </a:lvl3pPr>
            <a:lvl4pPr marL="1737360" indent="-365760" defTabSz="914400">
              <a:spcBef>
                <a:spcPts val="1000"/>
              </a:spcBef>
              <a:defRPr sz="3200"/>
            </a:lvl4pPr>
            <a:lvl5pPr marL="2194560" indent="-365760" defTabSz="914400">
              <a:spcBef>
                <a:spcPts val="1000"/>
              </a:spcBef>
              <a:defRPr sz="3200"/>
            </a:lvl5pPr>
          </a:lstStyle>
          <a:p>
            <a:pPr lvl="0">
              <a:defRPr sz="1800"/>
            </a:pPr>
            <a:r>
              <a:rPr sz="3200"/>
              <a:t>Образец текста</a:t>
            </a:r>
          </a:p>
          <a:p>
            <a:pPr lvl="1">
              <a:defRPr sz="1800"/>
            </a:pPr>
            <a:r>
              <a:rPr sz="3200"/>
              <a:t>Второй уровень</a:t>
            </a:r>
          </a:p>
          <a:p>
            <a:pPr lvl="2">
              <a:defRPr sz="1800"/>
            </a:pPr>
            <a:r>
              <a:rPr sz="3200"/>
              <a:t>Третий уровень</a:t>
            </a:r>
          </a:p>
          <a:p>
            <a:pPr lvl="3">
              <a:defRPr sz="1800"/>
            </a:pPr>
            <a:r>
              <a:rPr sz="3200"/>
              <a:t>Четвертый уровень</a:t>
            </a:r>
          </a:p>
          <a:p>
            <a:pPr lvl="4">
              <a:defRPr sz="1800"/>
            </a:pPr>
            <a:r>
              <a:rPr sz="3200"/>
              <a:t>Пятый уровень</a:t>
            </a:r>
          </a:p>
        </p:txBody>
      </p:sp>
      <p:sp>
        <p:nvSpPr>
          <p:cNvPr id="121" name="Shape 121"/>
          <p:cNvSpPr>
            <a:spLocks noGrp="1"/>
          </p:cNvSpPr>
          <p:nvPr>
            <p:ph type="sldNum" sz="quarter" idx="2"/>
          </p:nvPr>
        </p:nvSpPr>
        <p:spPr>
          <a:xfrm>
            <a:off x="7288213" y="7245668"/>
            <a:ext cx="2322513" cy="26924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/>
          </p:cNvSpPr>
          <p:nvPr>
            <p:ph type="title"/>
          </p:nvPr>
        </p:nvSpPr>
        <p:spPr>
          <a:xfrm>
            <a:off x="711200" y="0"/>
            <a:ext cx="3328988" cy="2322513"/>
          </a:xfrm>
          <a:prstGeom prst="rect">
            <a:avLst/>
          </a:prstGeom>
        </p:spPr>
        <p:txBody>
          <a:bodyPr anchor="b"/>
          <a:lstStyle>
            <a:lvl1pPr defTabSz="914400">
              <a:defRPr sz="3200"/>
            </a:lvl1pPr>
          </a:lstStyle>
          <a:p>
            <a:pPr lvl="0">
              <a:defRPr sz="1800"/>
            </a:pPr>
            <a:r>
              <a:rPr sz="3200"/>
              <a:t>Образец заголовка</a:t>
            </a:r>
          </a:p>
        </p:txBody>
      </p:sp>
      <p:sp>
        <p:nvSpPr>
          <p:cNvPr id="124" name="Shape 124"/>
          <p:cNvSpPr>
            <a:spLocks noGrp="1"/>
          </p:cNvSpPr>
          <p:nvPr>
            <p:ph type="body" idx="1"/>
          </p:nvPr>
        </p:nvSpPr>
        <p:spPr>
          <a:xfrm>
            <a:off x="711200" y="2322513"/>
            <a:ext cx="3328988" cy="5411787"/>
          </a:xfrm>
          <a:prstGeom prst="rect">
            <a:avLst/>
          </a:prstGeom>
        </p:spPr>
        <p:txBody>
          <a:bodyPr/>
          <a:lstStyle>
            <a:lvl1pPr marL="0" indent="0" defTabSz="914400">
              <a:spcBef>
                <a:spcPts val="1000"/>
              </a:spcBef>
              <a:buSzTx/>
              <a:buFontTx/>
              <a:buNone/>
              <a:defRPr sz="1600"/>
            </a:lvl1pPr>
          </a:lstStyle>
          <a:p>
            <a:pPr lvl="0">
              <a:defRPr sz="1800"/>
            </a:pPr>
            <a:r>
              <a:rPr sz="1600"/>
              <a:t>Образец текста</a:t>
            </a:r>
          </a:p>
        </p:txBody>
      </p:sp>
      <p:sp>
        <p:nvSpPr>
          <p:cNvPr id="125" name="Shape 125"/>
          <p:cNvSpPr>
            <a:spLocks noGrp="1"/>
          </p:cNvSpPr>
          <p:nvPr>
            <p:ph type="sldNum" sz="quarter" idx="2"/>
          </p:nvPr>
        </p:nvSpPr>
        <p:spPr>
          <a:xfrm>
            <a:off x="7288213" y="7245668"/>
            <a:ext cx="2322513" cy="26924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900"/>
              <a:t>Образец заголовка</a:t>
            </a:r>
          </a:p>
        </p:txBody>
      </p:sp>
      <p:sp>
        <p:nvSpPr>
          <p:cNvPr id="25" name="Shape 25"/>
          <p:cNvSpPr>
            <a:spLocks noGrp="1"/>
          </p:cNvSpPr>
          <p:nvPr>
            <p:ph type="body" idx="1"/>
          </p:nvPr>
        </p:nvSpPr>
        <p:spPr>
          <a:xfrm>
            <a:off x="709523" y="2060589"/>
            <a:ext cx="4386144" cy="567371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100"/>
              <a:t>Образец текста</a:t>
            </a:r>
          </a:p>
          <a:p>
            <a:pPr lvl="1">
              <a:defRPr sz="1800"/>
            </a:pPr>
            <a:r>
              <a:rPr sz="3100"/>
              <a:t>Второй уровень</a:t>
            </a:r>
          </a:p>
          <a:p>
            <a:pPr lvl="2">
              <a:defRPr sz="1800"/>
            </a:pPr>
            <a:r>
              <a:rPr sz="3100"/>
              <a:t>Третий уровень</a:t>
            </a:r>
          </a:p>
          <a:p>
            <a:pPr lvl="3">
              <a:defRPr sz="1800"/>
            </a:pPr>
            <a:r>
              <a:rPr sz="3100"/>
              <a:t>Четвертый уровень</a:t>
            </a:r>
          </a:p>
          <a:p>
            <a:pPr lvl="4">
              <a:defRPr sz="1800"/>
            </a:pPr>
            <a:r>
              <a:rPr sz="3100"/>
              <a:t>Пятый уровень</a:t>
            </a:r>
          </a:p>
        </p:txBody>
      </p:sp>
      <p:sp>
        <p:nvSpPr>
          <p:cNvPr id="26" name="Shape 2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/>
          </p:cNvSpPr>
          <p:nvPr>
            <p:ph type="title"/>
          </p:nvPr>
        </p:nvSpPr>
        <p:spPr>
          <a:xfrm>
            <a:off x="709612" y="260350"/>
            <a:ext cx="8901113" cy="1800225"/>
          </a:xfrm>
          <a:prstGeom prst="rect">
            <a:avLst/>
          </a:prstGeom>
        </p:spPr>
        <p:txBody>
          <a:bodyPr/>
          <a:lstStyle>
            <a:lvl1pPr defTabSz="914400">
              <a:defRPr sz="4400"/>
            </a:lvl1pPr>
          </a:lstStyle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128" name="Shape 128"/>
          <p:cNvSpPr>
            <a:spLocks noGrp="1"/>
          </p:cNvSpPr>
          <p:nvPr>
            <p:ph type="body" idx="1"/>
          </p:nvPr>
        </p:nvSpPr>
        <p:spPr>
          <a:xfrm>
            <a:off x="709612" y="2060575"/>
            <a:ext cx="8901113" cy="5673725"/>
          </a:xfrm>
          <a:prstGeom prst="rect">
            <a:avLst/>
          </a:prstGeom>
        </p:spPr>
        <p:txBody>
          <a:bodyPr/>
          <a:lstStyle>
            <a:lvl1pPr marL="228600" indent="-228600" defTabSz="914400">
              <a:spcBef>
                <a:spcPts val="1000"/>
              </a:spcBef>
              <a:defRPr sz="2800"/>
            </a:lvl1pPr>
            <a:lvl2pPr marL="723900" indent="-266700" defTabSz="914400">
              <a:spcBef>
                <a:spcPts val="1000"/>
              </a:spcBef>
              <a:defRPr sz="2800"/>
            </a:lvl2pPr>
            <a:lvl3pPr marL="1234439" indent="-320039" defTabSz="914400">
              <a:spcBef>
                <a:spcPts val="1000"/>
              </a:spcBef>
              <a:defRPr sz="2800"/>
            </a:lvl3pPr>
            <a:lvl4pPr marL="1727200" indent="-355600" defTabSz="914400">
              <a:spcBef>
                <a:spcPts val="1000"/>
              </a:spcBef>
              <a:defRPr sz="2800"/>
            </a:lvl4pPr>
            <a:lvl5pPr marL="2184400" indent="-355600" defTabSz="914400">
              <a:spcBef>
                <a:spcPts val="10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Образец текста</a:t>
            </a:r>
          </a:p>
          <a:p>
            <a:pPr lvl="1">
              <a:defRPr sz="1800"/>
            </a:pPr>
            <a:r>
              <a:rPr sz="2800"/>
              <a:t>Второй уровень</a:t>
            </a:r>
          </a:p>
          <a:p>
            <a:pPr lvl="2">
              <a:defRPr sz="1800"/>
            </a:pPr>
            <a:r>
              <a:rPr sz="2800"/>
              <a:t>Третий уровень</a:t>
            </a:r>
          </a:p>
          <a:p>
            <a:pPr lvl="3">
              <a:defRPr sz="1800"/>
            </a:pPr>
            <a:r>
              <a:rPr sz="2800"/>
              <a:t>Четвертый уровень</a:t>
            </a:r>
          </a:p>
          <a:p>
            <a:pPr lvl="4">
              <a:defRPr sz="1800"/>
            </a:pPr>
            <a:r>
              <a:rPr sz="2800"/>
              <a:t>Пятый уровень</a:t>
            </a:r>
          </a:p>
        </p:txBody>
      </p:sp>
      <p:sp>
        <p:nvSpPr>
          <p:cNvPr id="129" name="Shape 129"/>
          <p:cNvSpPr>
            <a:spLocks noGrp="1"/>
          </p:cNvSpPr>
          <p:nvPr>
            <p:ph type="sldNum" sz="quarter" idx="2"/>
          </p:nvPr>
        </p:nvSpPr>
        <p:spPr>
          <a:xfrm>
            <a:off x="7288213" y="7245668"/>
            <a:ext cx="2322513" cy="26924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/>
          </p:cNvSpPr>
          <p:nvPr>
            <p:ph type="title"/>
          </p:nvPr>
        </p:nvSpPr>
        <p:spPr>
          <a:xfrm>
            <a:off x="7386638" y="0"/>
            <a:ext cx="2224088" cy="7385050"/>
          </a:xfrm>
          <a:prstGeom prst="rect">
            <a:avLst/>
          </a:prstGeom>
        </p:spPr>
        <p:txBody>
          <a:bodyPr/>
          <a:lstStyle>
            <a:lvl1pPr defTabSz="914400">
              <a:defRPr sz="4400"/>
            </a:lvl1pPr>
          </a:lstStyle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132" name="Shape 132"/>
          <p:cNvSpPr>
            <a:spLocks noGrp="1"/>
          </p:cNvSpPr>
          <p:nvPr>
            <p:ph type="body" idx="1"/>
          </p:nvPr>
        </p:nvSpPr>
        <p:spPr>
          <a:xfrm>
            <a:off x="709612" y="412750"/>
            <a:ext cx="6524626" cy="7321550"/>
          </a:xfrm>
          <a:prstGeom prst="rect">
            <a:avLst/>
          </a:prstGeom>
        </p:spPr>
        <p:txBody>
          <a:bodyPr/>
          <a:lstStyle>
            <a:lvl1pPr marL="228600" indent="-228600" defTabSz="914400">
              <a:spcBef>
                <a:spcPts val="1000"/>
              </a:spcBef>
              <a:defRPr sz="2800"/>
            </a:lvl1pPr>
            <a:lvl2pPr marL="723900" indent="-266700" defTabSz="914400">
              <a:spcBef>
                <a:spcPts val="1000"/>
              </a:spcBef>
              <a:defRPr sz="2800"/>
            </a:lvl2pPr>
            <a:lvl3pPr marL="1234439" indent="-320039" defTabSz="914400">
              <a:spcBef>
                <a:spcPts val="1000"/>
              </a:spcBef>
              <a:defRPr sz="2800"/>
            </a:lvl3pPr>
            <a:lvl4pPr marL="1727200" indent="-355600" defTabSz="914400">
              <a:spcBef>
                <a:spcPts val="1000"/>
              </a:spcBef>
              <a:defRPr sz="2800"/>
            </a:lvl4pPr>
            <a:lvl5pPr marL="2184400" indent="-355600" defTabSz="914400">
              <a:spcBef>
                <a:spcPts val="10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Образец текста</a:t>
            </a:r>
          </a:p>
          <a:p>
            <a:pPr lvl="1">
              <a:defRPr sz="1800"/>
            </a:pPr>
            <a:r>
              <a:rPr sz="2800"/>
              <a:t>Второй уровень</a:t>
            </a:r>
          </a:p>
          <a:p>
            <a:pPr lvl="2">
              <a:defRPr sz="1800"/>
            </a:pPr>
            <a:r>
              <a:rPr sz="2800"/>
              <a:t>Третий уровень</a:t>
            </a:r>
          </a:p>
          <a:p>
            <a:pPr lvl="3">
              <a:defRPr sz="1800"/>
            </a:pPr>
            <a:r>
              <a:rPr sz="2800"/>
              <a:t>Четвертый уровень</a:t>
            </a:r>
          </a:p>
          <a:p>
            <a:pPr lvl="4">
              <a:defRPr sz="1800"/>
            </a:pPr>
            <a:r>
              <a:rPr sz="2800"/>
              <a:t>Пятый уровень</a:t>
            </a:r>
          </a:p>
        </p:txBody>
      </p:sp>
      <p:sp>
        <p:nvSpPr>
          <p:cNvPr id="133" name="Shape 133"/>
          <p:cNvSpPr>
            <a:spLocks noGrp="1"/>
          </p:cNvSpPr>
          <p:nvPr>
            <p:ph type="sldNum" sz="quarter" idx="2"/>
          </p:nvPr>
        </p:nvSpPr>
        <p:spPr>
          <a:xfrm>
            <a:off x="7288213" y="7245668"/>
            <a:ext cx="2322513" cy="26924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/>
          </p:cNvSpPr>
          <p:nvPr>
            <p:ph type="title"/>
          </p:nvPr>
        </p:nvSpPr>
        <p:spPr>
          <a:xfrm>
            <a:off x="1290637" y="0"/>
            <a:ext cx="7739063" cy="3962400"/>
          </a:xfrm>
          <a:prstGeom prst="rect">
            <a:avLst/>
          </a:prstGeom>
        </p:spPr>
        <p:txBody>
          <a:bodyPr anchor="b"/>
          <a:lstStyle>
            <a:lvl1pPr algn="ctr" defTabSz="914400">
              <a:defRPr sz="6000"/>
            </a:lvl1pPr>
          </a:lstStyle>
          <a:p>
            <a:pPr lvl="0">
              <a:defRPr sz="1800"/>
            </a:pPr>
            <a:r>
              <a:rPr sz="6000"/>
              <a:t>Образец заголовка</a:t>
            </a:r>
          </a:p>
        </p:txBody>
      </p:sp>
      <p:sp>
        <p:nvSpPr>
          <p:cNvPr id="136" name="Shape 136"/>
          <p:cNvSpPr>
            <a:spLocks noGrp="1"/>
          </p:cNvSpPr>
          <p:nvPr>
            <p:ph type="body" idx="1"/>
          </p:nvPr>
        </p:nvSpPr>
        <p:spPr>
          <a:xfrm>
            <a:off x="1290637" y="4065587"/>
            <a:ext cx="7739063" cy="3668713"/>
          </a:xfrm>
          <a:prstGeom prst="rect">
            <a:avLst/>
          </a:prstGeom>
        </p:spPr>
        <p:txBody>
          <a:bodyPr/>
          <a:lstStyle>
            <a:lvl1pPr marL="0" indent="0" algn="ctr" defTabSz="914400">
              <a:spcBef>
                <a:spcPts val="1000"/>
              </a:spcBef>
              <a:buSzTx/>
              <a:buFontTx/>
              <a:buNone/>
              <a:defRPr sz="2400"/>
            </a:lvl1pPr>
          </a:lstStyle>
          <a:p>
            <a:pPr lvl="0">
              <a:defRPr sz="1800"/>
            </a:pPr>
            <a:r>
              <a:rPr sz="2400"/>
              <a:t>Образец подзаголовка</a:t>
            </a:r>
          </a:p>
        </p:txBody>
      </p:sp>
      <p:sp>
        <p:nvSpPr>
          <p:cNvPr id="137" name="Shape 137"/>
          <p:cNvSpPr>
            <a:spLocks noGrp="1"/>
          </p:cNvSpPr>
          <p:nvPr>
            <p:ph type="sldNum" sz="quarter" idx="2"/>
          </p:nvPr>
        </p:nvSpPr>
        <p:spPr>
          <a:xfrm>
            <a:off x="7288213" y="7245668"/>
            <a:ext cx="2322513" cy="26924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/>
          </p:cNvSpPr>
          <p:nvPr>
            <p:ph type="title"/>
          </p:nvPr>
        </p:nvSpPr>
        <p:spPr>
          <a:xfrm>
            <a:off x="709612" y="260350"/>
            <a:ext cx="8901113" cy="1800225"/>
          </a:xfrm>
          <a:prstGeom prst="rect">
            <a:avLst/>
          </a:prstGeom>
        </p:spPr>
        <p:txBody>
          <a:bodyPr/>
          <a:lstStyle>
            <a:lvl1pPr defTabSz="914400">
              <a:defRPr sz="4400"/>
            </a:lvl1pPr>
          </a:lstStyle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140" name="Shape 140"/>
          <p:cNvSpPr>
            <a:spLocks noGrp="1"/>
          </p:cNvSpPr>
          <p:nvPr>
            <p:ph type="body" idx="1"/>
          </p:nvPr>
        </p:nvSpPr>
        <p:spPr>
          <a:xfrm>
            <a:off x="709612" y="2060575"/>
            <a:ext cx="8901113" cy="5673725"/>
          </a:xfrm>
          <a:prstGeom prst="rect">
            <a:avLst/>
          </a:prstGeom>
        </p:spPr>
        <p:txBody>
          <a:bodyPr/>
          <a:lstStyle>
            <a:lvl1pPr marL="228600" indent="-228600" defTabSz="914400">
              <a:spcBef>
                <a:spcPts val="1000"/>
              </a:spcBef>
              <a:defRPr sz="2800"/>
            </a:lvl1pPr>
            <a:lvl2pPr marL="723900" indent="-266700" defTabSz="914400">
              <a:spcBef>
                <a:spcPts val="1000"/>
              </a:spcBef>
              <a:defRPr sz="2800"/>
            </a:lvl2pPr>
            <a:lvl3pPr marL="1234439" indent="-320039" defTabSz="914400">
              <a:spcBef>
                <a:spcPts val="1000"/>
              </a:spcBef>
              <a:defRPr sz="2800"/>
            </a:lvl3pPr>
            <a:lvl4pPr marL="1727200" indent="-355600" defTabSz="914400">
              <a:spcBef>
                <a:spcPts val="1000"/>
              </a:spcBef>
              <a:defRPr sz="2800"/>
            </a:lvl4pPr>
            <a:lvl5pPr marL="2184400" indent="-355600" defTabSz="914400">
              <a:spcBef>
                <a:spcPts val="10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Образец текста</a:t>
            </a:r>
          </a:p>
          <a:p>
            <a:pPr lvl="1">
              <a:defRPr sz="1800"/>
            </a:pPr>
            <a:r>
              <a:rPr sz="2800"/>
              <a:t>Второй уровень</a:t>
            </a:r>
          </a:p>
          <a:p>
            <a:pPr lvl="2">
              <a:defRPr sz="1800"/>
            </a:pPr>
            <a:r>
              <a:rPr sz="2800"/>
              <a:t>Третий уровень</a:t>
            </a:r>
          </a:p>
          <a:p>
            <a:pPr lvl="3">
              <a:defRPr sz="1800"/>
            </a:pPr>
            <a:r>
              <a:rPr sz="2800"/>
              <a:t>Четвертый уровень</a:t>
            </a:r>
          </a:p>
          <a:p>
            <a:pPr lvl="4">
              <a:defRPr sz="1800"/>
            </a:pPr>
            <a:r>
              <a:rPr sz="2800"/>
              <a:t>Пятый уровень</a:t>
            </a:r>
          </a:p>
        </p:txBody>
      </p:sp>
      <p:sp>
        <p:nvSpPr>
          <p:cNvPr id="141" name="Shape 141"/>
          <p:cNvSpPr>
            <a:spLocks noGrp="1"/>
          </p:cNvSpPr>
          <p:nvPr>
            <p:ph type="sldNum" sz="quarter" idx="2"/>
          </p:nvPr>
        </p:nvSpPr>
        <p:spPr>
          <a:xfrm>
            <a:off x="7288213" y="7245668"/>
            <a:ext cx="2322513" cy="26924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/>
          </p:cNvSpPr>
          <p:nvPr>
            <p:ph type="title"/>
          </p:nvPr>
        </p:nvSpPr>
        <p:spPr>
          <a:xfrm>
            <a:off x="704850" y="0"/>
            <a:ext cx="8901114" cy="5149850"/>
          </a:xfrm>
          <a:prstGeom prst="rect">
            <a:avLst/>
          </a:prstGeom>
        </p:spPr>
        <p:txBody>
          <a:bodyPr anchor="b"/>
          <a:lstStyle>
            <a:lvl1pPr defTabSz="914400">
              <a:defRPr sz="6000"/>
            </a:lvl1pPr>
          </a:lstStyle>
          <a:p>
            <a:pPr lvl="0">
              <a:defRPr sz="1800"/>
            </a:pPr>
            <a:r>
              <a:rPr sz="6000"/>
              <a:t>Образец заголовка</a:t>
            </a:r>
          </a:p>
        </p:txBody>
      </p:sp>
      <p:sp>
        <p:nvSpPr>
          <p:cNvPr id="144" name="Shape 144"/>
          <p:cNvSpPr>
            <a:spLocks noGrp="1"/>
          </p:cNvSpPr>
          <p:nvPr>
            <p:ph type="body" idx="1"/>
          </p:nvPr>
        </p:nvSpPr>
        <p:spPr>
          <a:xfrm>
            <a:off x="704850" y="5180012"/>
            <a:ext cx="8901114" cy="2554288"/>
          </a:xfrm>
          <a:prstGeom prst="rect">
            <a:avLst/>
          </a:prstGeom>
        </p:spPr>
        <p:txBody>
          <a:bodyPr/>
          <a:lstStyle>
            <a:lvl1pPr marL="0" indent="0" defTabSz="914400">
              <a:spcBef>
                <a:spcPts val="1000"/>
              </a:spcBef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Образец текста</a:t>
            </a:r>
          </a:p>
        </p:txBody>
      </p:sp>
      <p:sp>
        <p:nvSpPr>
          <p:cNvPr id="145" name="Shape 145"/>
          <p:cNvSpPr>
            <a:spLocks noGrp="1"/>
          </p:cNvSpPr>
          <p:nvPr>
            <p:ph type="sldNum" sz="quarter" idx="2"/>
          </p:nvPr>
        </p:nvSpPr>
        <p:spPr>
          <a:xfrm>
            <a:off x="7288213" y="7245668"/>
            <a:ext cx="2322513" cy="26924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/>
          </p:cNvSpPr>
          <p:nvPr>
            <p:ph type="title"/>
          </p:nvPr>
        </p:nvSpPr>
        <p:spPr>
          <a:xfrm>
            <a:off x="709612" y="260350"/>
            <a:ext cx="8901113" cy="1800225"/>
          </a:xfrm>
          <a:prstGeom prst="rect">
            <a:avLst/>
          </a:prstGeom>
        </p:spPr>
        <p:txBody>
          <a:bodyPr/>
          <a:lstStyle>
            <a:lvl1pPr defTabSz="914400">
              <a:defRPr sz="4400"/>
            </a:lvl1pPr>
          </a:lstStyle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148" name="Shape 148"/>
          <p:cNvSpPr>
            <a:spLocks noGrp="1"/>
          </p:cNvSpPr>
          <p:nvPr>
            <p:ph type="body" idx="1"/>
          </p:nvPr>
        </p:nvSpPr>
        <p:spPr>
          <a:xfrm>
            <a:off x="709612" y="2060575"/>
            <a:ext cx="4373564" cy="5673725"/>
          </a:xfrm>
          <a:prstGeom prst="rect">
            <a:avLst/>
          </a:prstGeom>
        </p:spPr>
        <p:txBody>
          <a:bodyPr/>
          <a:lstStyle>
            <a:lvl1pPr marL="228600" indent="-228600" defTabSz="914400">
              <a:spcBef>
                <a:spcPts val="1000"/>
              </a:spcBef>
              <a:defRPr sz="2800"/>
            </a:lvl1pPr>
            <a:lvl2pPr marL="723900" indent="-266700" defTabSz="914400">
              <a:spcBef>
                <a:spcPts val="1000"/>
              </a:spcBef>
              <a:defRPr sz="2800"/>
            </a:lvl2pPr>
            <a:lvl3pPr marL="1234439" indent="-320039" defTabSz="914400">
              <a:spcBef>
                <a:spcPts val="1000"/>
              </a:spcBef>
              <a:defRPr sz="2800"/>
            </a:lvl3pPr>
            <a:lvl4pPr marL="1727200" indent="-355600" defTabSz="914400">
              <a:spcBef>
                <a:spcPts val="1000"/>
              </a:spcBef>
              <a:defRPr sz="2800"/>
            </a:lvl4pPr>
            <a:lvl5pPr marL="2184400" indent="-355600" defTabSz="914400">
              <a:spcBef>
                <a:spcPts val="10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Образец текста</a:t>
            </a:r>
          </a:p>
          <a:p>
            <a:pPr lvl="1">
              <a:defRPr sz="1800"/>
            </a:pPr>
            <a:r>
              <a:rPr sz="2800"/>
              <a:t>Второй уровень</a:t>
            </a:r>
          </a:p>
          <a:p>
            <a:pPr lvl="2">
              <a:defRPr sz="1800"/>
            </a:pPr>
            <a:r>
              <a:rPr sz="2800"/>
              <a:t>Третий уровень</a:t>
            </a:r>
          </a:p>
          <a:p>
            <a:pPr lvl="3">
              <a:defRPr sz="1800"/>
            </a:pPr>
            <a:r>
              <a:rPr sz="2800"/>
              <a:t>Четвертый уровень</a:t>
            </a:r>
          </a:p>
          <a:p>
            <a:pPr lvl="4">
              <a:defRPr sz="1800"/>
            </a:pPr>
            <a:r>
              <a:rPr sz="2800"/>
              <a:t>Пятый уровень</a:t>
            </a:r>
          </a:p>
        </p:txBody>
      </p:sp>
      <p:sp>
        <p:nvSpPr>
          <p:cNvPr id="149" name="Shape 149"/>
          <p:cNvSpPr>
            <a:spLocks noGrp="1"/>
          </p:cNvSpPr>
          <p:nvPr>
            <p:ph type="sldNum" sz="quarter" idx="2"/>
          </p:nvPr>
        </p:nvSpPr>
        <p:spPr>
          <a:xfrm>
            <a:off x="7288213" y="7245668"/>
            <a:ext cx="2322513" cy="26924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/>
          </p:cNvSpPr>
          <p:nvPr>
            <p:ph type="title"/>
          </p:nvPr>
        </p:nvSpPr>
        <p:spPr>
          <a:xfrm>
            <a:off x="711200" y="412750"/>
            <a:ext cx="8901114" cy="1495425"/>
          </a:xfrm>
          <a:prstGeom prst="rect">
            <a:avLst/>
          </a:prstGeom>
        </p:spPr>
        <p:txBody>
          <a:bodyPr/>
          <a:lstStyle>
            <a:lvl1pPr defTabSz="914400">
              <a:defRPr sz="4400"/>
            </a:lvl1pPr>
          </a:lstStyle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152" name="Shape 152"/>
          <p:cNvSpPr>
            <a:spLocks noGrp="1"/>
          </p:cNvSpPr>
          <p:nvPr>
            <p:ph type="body" idx="1"/>
          </p:nvPr>
        </p:nvSpPr>
        <p:spPr>
          <a:xfrm>
            <a:off x="711200" y="1897063"/>
            <a:ext cx="4365625" cy="930276"/>
          </a:xfrm>
          <a:prstGeom prst="rect">
            <a:avLst/>
          </a:prstGeom>
        </p:spPr>
        <p:txBody>
          <a:bodyPr anchor="b"/>
          <a:lstStyle>
            <a:lvl1pPr marL="0" indent="0" defTabSz="914400">
              <a:spcBef>
                <a:spcPts val="1000"/>
              </a:spcBef>
              <a:buSzTx/>
              <a:buFontTx/>
              <a:buNone/>
              <a:defRPr sz="2400" b="1"/>
            </a:lvl1pPr>
          </a:lstStyle>
          <a:p>
            <a:pPr lvl="0">
              <a:defRPr sz="1800" b="0"/>
            </a:pPr>
            <a:r>
              <a:rPr sz="2400" b="1"/>
              <a:t>Образец текста</a:t>
            </a:r>
          </a:p>
        </p:txBody>
      </p:sp>
      <p:sp>
        <p:nvSpPr>
          <p:cNvPr id="153" name="Shape 153"/>
          <p:cNvSpPr>
            <a:spLocks noGrp="1"/>
          </p:cNvSpPr>
          <p:nvPr>
            <p:ph type="sldNum" sz="quarter" idx="2"/>
          </p:nvPr>
        </p:nvSpPr>
        <p:spPr>
          <a:xfrm>
            <a:off x="7288213" y="7245668"/>
            <a:ext cx="2322513" cy="26924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/>
          </p:cNvSpPr>
          <p:nvPr>
            <p:ph type="title"/>
          </p:nvPr>
        </p:nvSpPr>
        <p:spPr>
          <a:xfrm>
            <a:off x="709612" y="412750"/>
            <a:ext cx="8901113" cy="1495425"/>
          </a:xfrm>
          <a:prstGeom prst="rect">
            <a:avLst/>
          </a:prstGeom>
        </p:spPr>
        <p:txBody>
          <a:bodyPr/>
          <a:lstStyle>
            <a:lvl1pPr defTabSz="914400">
              <a:defRPr sz="4400"/>
            </a:lvl1pPr>
          </a:lstStyle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156" name="Shape 156"/>
          <p:cNvSpPr>
            <a:spLocks noGrp="1"/>
          </p:cNvSpPr>
          <p:nvPr>
            <p:ph type="sldNum" sz="quarter" idx="2"/>
          </p:nvPr>
        </p:nvSpPr>
        <p:spPr>
          <a:xfrm>
            <a:off x="7288213" y="7245668"/>
            <a:ext cx="2322513" cy="26924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/>
          </p:cNvSpPr>
          <p:nvPr>
            <p:ph type="sldNum" sz="quarter" idx="2"/>
          </p:nvPr>
        </p:nvSpPr>
        <p:spPr>
          <a:xfrm>
            <a:off x="7288213" y="7245668"/>
            <a:ext cx="2322513" cy="26924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>
            <a:spLocks noGrp="1"/>
          </p:cNvSpPr>
          <p:nvPr>
            <p:ph type="title"/>
          </p:nvPr>
        </p:nvSpPr>
        <p:spPr>
          <a:xfrm>
            <a:off x="711200" y="0"/>
            <a:ext cx="3328988" cy="2322513"/>
          </a:xfrm>
          <a:prstGeom prst="rect">
            <a:avLst/>
          </a:prstGeom>
        </p:spPr>
        <p:txBody>
          <a:bodyPr anchor="b"/>
          <a:lstStyle>
            <a:lvl1pPr defTabSz="914400">
              <a:defRPr sz="3200"/>
            </a:lvl1pPr>
          </a:lstStyle>
          <a:p>
            <a:pPr lvl="0">
              <a:defRPr sz="1800"/>
            </a:pPr>
            <a:r>
              <a:rPr sz="3200"/>
              <a:t>Образец заголовка</a:t>
            </a:r>
          </a:p>
        </p:txBody>
      </p:sp>
      <p:sp>
        <p:nvSpPr>
          <p:cNvPr id="161" name="Shape 161"/>
          <p:cNvSpPr>
            <a:spLocks noGrp="1"/>
          </p:cNvSpPr>
          <p:nvPr>
            <p:ph type="body" idx="1"/>
          </p:nvPr>
        </p:nvSpPr>
        <p:spPr>
          <a:xfrm>
            <a:off x="4387850" y="1114425"/>
            <a:ext cx="5224463" cy="6619876"/>
          </a:xfrm>
          <a:prstGeom prst="rect">
            <a:avLst/>
          </a:prstGeom>
        </p:spPr>
        <p:txBody>
          <a:bodyPr/>
          <a:lstStyle>
            <a:lvl1pPr marL="228600" indent="-228600" defTabSz="914400">
              <a:spcBef>
                <a:spcPts val="1000"/>
              </a:spcBef>
              <a:defRPr sz="3200"/>
            </a:lvl1pPr>
            <a:lvl2pPr marL="718457" indent="-261257" defTabSz="914400">
              <a:spcBef>
                <a:spcPts val="1000"/>
              </a:spcBef>
              <a:defRPr sz="3200"/>
            </a:lvl2pPr>
            <a:lvl3pPr marL="1219200" indent="-304800" defTabSz="914400">
              <a:spcBef>
                <a:spcPts val="1000"/>
              </a:spcBef>
              <a:defRPr sz="3200"/>
            </a:lvl3pPr>
            <a:lvl4pPr marL="1737360" indent="-365760" defTabSz="914400">
              <a:spcBef>
                <a:spcPts val="1000"/>
              </a:spcBef>
              <a:defRPr sz="3200"/>
            </a:lvl4pPr>
            <a:lvl5pPr marL="2194560" indent="-365760" defTabSz="914400">
              <a:spcBef>
                <a:spcPts val="1000"/>
              </a:spcBef>
              <a:defRPr sz="3200"/>
            </a:lvl5pPr>
          </a:lstStyle>
          <a:p>
            <a:pPr lvl="0">
              <a:defRPr sz="1800"/>
            </a:pPr>
            <a:r>
              <a:rPr sz="3200"/>
              <a:t>Образец текста</a:t>
            </a:r>
          </a:p>
          <a:p>
            <a:pPr lvl="1">
              <a:defRPr sz="1800"/>
            </a:pPr>
            <a:r>
              <a:rPr sz="3200"/>
              <a:t>Второй уровень</a:t>
            </a:r>
          </a:p>
          <a:p>
            <a:pPr lvl="2">
              <a:defRPr sz="1800"/>
            </a:pPr>
            <a:r>
              <a:rPr sz="3200"/>
              <a:t>Третий уровень</a:t>
            </a:r>
          </a:p>
          <a:p>
            <a:pPr lvl="3">
              <a:defRPr sz="1800"/>
            </a:pPr>
            <a:r>
              <a:rPr sz="3200"/>
              <a:t>Четвертый уровень</a:t>
            </a:r>
          </a:p>
          <a:p>
            <a:pPr lvl="4">
              <a:defRPr sz="1800"/>
            </a:pPr>
            <a:r>
              <a:rPr sz="3200"/>
              <a:t>Пятый уровень</a:t>
            </a:r>
          </a:p>
        </p:txBody>
      </p:sp>
      <p:sp>
        <p:nvSpPr>
          <p:cNvPr id="162" name="Shape 162"/>
          <p:cNvSpPr>
            <a:spLocks noGrp="1"/>
          </p:cNvSpPr>
          <p:nvPr>
            <p:ph type="sldNum" sz="quarter" idx="2"/>
          </p:nvPr>
        </p:nvSpPr>
        <p:spPr>
          <a:xfrm>
            <a:off x="7288213" y="7245668"/>
            <a:ext cx="2322513" cy="26924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>
            <a:spLocks noGrp="1"/>
          </p:cNvSpPr>
          <p:nvPr>
            <p:ph type="title"/>
          </p:nvPr>
        </p:nvSpPr>
        <p:spPr>
          <a:xfrm>
            <a:off x="710866" y="412119"/>
            <a:ext cx="8901294" cy="1496169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900"/>
              <a:t>Образец заголовка</a:t>
            </a:r>
          </a:p>
        </p:txBody>
      </p:sp>
      <p:sp>
        <p:nvSpPr>
          <p:cNvPr id="29" name="Shape 29"/>
          <p:cNvSpPr>
            <a:spLocks noGrp="1"/>
          </p:cNvSpPr>
          <p:nvPr>
            <p:ph type="body" idx="1"/>
          </p:nvPr>
        </p:nvSpPr>
        <p:spPr>
          <a:xfrm>
            <a:off x="710869" y="1897534"/>
            <a:ext cx="4365986" cy="929954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700" b="1"/>
            </a:lvl1pPr>
          </a:lstStyle>
          <a:p>
            <a:pPr lvl="0">
              <a:defRPr sz="1800" b="0"/>
            </a:pPr>
            <a:r>
              <a:rPr sz="2700" b="1"/>
              <a:t>Образец текста</a:t>
            </a:r>
          </a:p>
        </p:txBody>
      </p:sp>
      <p:sp>
        <p:nvSpPr>
          <p:cNvPr id="30" name="Shape 3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/>
          </p:cNvSpPr>
          <p:nvPr>
            <p:ph type="title"/>
          </p:nvPr>
        </p:nvSpPr>
        <p:spPr>
          <a:xfrm>
            <a:off x="711200" y="0"/>
            <a:ext cx="3328988" cy="2322513"/>
          </a:xfrm>
          <a:prstGeom prst="rect">
            <a:avLst/>
          </a:prstGeom>
        </p:spPr>
        <p:txBody>
          <a:bodyPr anchor="b"/>
          <a:lstStyle>
            <a:lvl1pPr defTabSz="914400">
              <a:defRPr sz="3200"/>
            </a:lvl1pPr>
          </a:lstStyle>
          <a:p>
            <a:pPr lvl="0">
              <a:defRPr sz="1800"/>
            </a:pPr>
            <a:r>
              <a:rPr sz="3200"/>
              <a:t>Образец заголовка</a:t>
            </a:r>
          </a:p>
        </p:txBody>
      </p:sp>
      <p:sp>
        <p:nvSpPr>
          <p:cNvPr id="165" name="Shape 165"/>
          <p:cNvSpPr>
            <a:spLocks noGrp="1"/>
          </p:cNvSpPr>
          <p:nvPr>
            <p:ph type="body" idx="1"/>
          </p:nvPr>
        </p:nvSpPr>
        <p:spPr>
          <a:xfrm>
            <a:off x="711200" y="2322513"/>
            <a:ext cx="3328988" cy="5411787"/>
          </a:xfrm>
          <a:prstGeom prst="rect">
            <a:avLst/>
          </a:prstGeom>
        </p:spPr>
        <p:txBody>
          <a:bodyPr/>
          <a:lstStyle>
            <a:lvl1pPr marL="0" indent="0" defTabSz="914400">
              <a:spcBef>
                <a:spcPts val="1000"/>
              </a:spcBef>
              <a:buSzTx/>
              <a:buFontTx/>
              <a:buNone/>
              <a:defRPr sz="1600"/>
            </a:lvl1pPr>
          </a:lstStyle>
          <a:p>
            <a:pPr lvl="0">
              <a:defRPr sz="1800"/>
            </a:pPr>
            <a:r>
              <a:rPr sz="1600"/>
              <a:t>Образец текста</a:t>
            </a:r>
          </a:p>
        </p:txBody>
      </p:sp>
      <p:sp>
        <p:nvSpPr>
          <p:cNvPr id="166" name="Shape 166"/>
          <p:cNvSpPr>
            <a:spLocks noGrp="1"/>
          </p:cNvSpPr>
          <p:nvPr>
            <p:ph type="sldNum" sz="quarter" idx="2"/>
          </p:nvPr>
        </p:nvSpPr>
        <p:spPr>
          <a:xfrm>
            <a:off x="7288213" y="7245668"/>
            <a:ext cx="2322513" cy="26924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>
            <a:spLocks noGrp="1"/>
          </p:cNvSpPr>
          <p:nvPr>
            <p:ph type="title"/>
          </p:nvPr>
        </p:nvSpPr>
        <p:spPr>
          <a:xfrm>
            <a:off x="709612" y="260350"/>
            <a:ext cx="8901113" cy="1800225"/>
          </a:xfrm>
          <a:prstGeom prst="rect">
            <a:avLst/>
          </a:prstGeom>
        </p:spPr>
        <p:txBody>
          <a:bodyPr/>
          <a:lstStyle>
            <a:lvl1pPr defTabSz="914400">
              <a:defRPr sz="4400"/>
            </a:lvl1pPr>
          </a:lstStyle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169" name="Shape 169"/>
          <p:cNvSpPr>
            <a:spLocks noGrp="1"/>
          </p:cNvSpPr>
          <p:nvPr>
            <p:ph type="body" idx="1"/>
          </p:nvPr>
        </p:nvSpPr>
        <p:spPr>
          <a:xfrm>
            <a:off x="709612" y="2060575"/>
            <a:ext cx="8901113" cy="5673725"/>
          </a:xfrm>
          <a:prstGeom prst="rect">
            <a:avLst/>
          </a:prstGeom>
        </p:spPr>
        <p:txBody>
          <a:bodyPr/>
          <a:lstStyle>
            <a:lvl1pPr marL="228600" indent="-228600" defTabSz="914400">
              <a:spcBef>
                <a:spcPts val="1000"/>
              </a:spcBef>
              <a:defRPr sz="2800"/>
            </a:lvl1pPr>
            <a:lvl2pPr marL="723900" indent="-266700" defTabSz="914400">
              <a:spcBef>
                <a:spcPts val="1000"/>
              </a:spcBef>
              <a:defRPr sz="2800"/>
            </a:lvl2pPr>
            <a:lvl3pPr marL="1234439" indent="-320039" defTabSz="914400">
              <a:spcBef>
                <a:spcPts val="1000"/>
              </a:spcBef>
              <a:defRPr sz="2800"/>
            </a:lvl3pPr>
            <a:lvl4pPr marL="1727200" indent="-355600" defTabSz="914400">
              <a:spcBef>
                <a:spcPts val="1000"/>
              </a:spcBef>
              <a:defRPr sz="2800"/>
            </a:lvl4pPr>
            <a:lvl5pPr marL="2184400" indent="-355600" defTabSz="914400">
              <a:spcBef>
                <a:spcPts val="10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Образец текста</a:t>
            </a:r>
          </a:p>
          <a:p>
            <a:pPr lvl="1">
              <a:defRPr sz="1800"/>
            </a:pPr>
            <a:r>
              <a:rPr sz="2800"/>
              <a:t>Второй уровень</a:t>
            </a:r>
          </a:p>
          <a:p>
            <a:pPr lvl="2">
              <a:defRPr sz="1800"/>
            </a:pPr>
            <a:r>
              <a:rPr sz="2800"/>
              <a:t>Третий уровень</a:t>
            </a:r>
          </a:p>
          <a:p>
            <a:pPr lvl="3">
              <a:defRPr sz="1800"/>
            </a:pPr>
            <a:r>
              <a:rPr sz="2800"/>
              <a:t>Четвертый уровень</a:t>
            </a:r>
          </a:p>
          <a:p>
            <a:pPr lvl="4">
              <a:defRPr sz="1800"/>
            </a:pPr>
            <a:r>
              <a:rPr sz="2800"/>
              <a:t>Пятый уровень</a:t>
            </a:r>
          </a:p>
        </p:txBody>
      </p:sp>
      <p:sp>
        <p:nvSpPr>
          <p:cNvPr id="170" name="Shape 170"/>
          <p:cNvSpPr>
            <a:spLocks noGrp="1"/>
          </p:cNvSpPr>
          <p:nvPr>
            <p:ph type="sldNum" sz="quarter" idx="2"/>
          </p:nvPr>
        </p:nvSpPr>
        <p:spPr>
          <a:xfrm>
            <a:off x="7288213" y="7245668"/>
            <a:ext cx="2322513" cy="26924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/>
          </p:cNvSpPr>
          <p:nvPr>
            <p:ph type="title"/>
          </p:nvPr>
        </p:nvSpPr>
        <p:spPr>
          <a:xfrm>
            <a:off x="7386638" y="0"/>
            <a:ext cx="2224088" cy="7385050"/>
          </a:xfrm>
          <a:prstGeom prst="rect">
            <a:avLst/>
          </a:prstGeom>
        </p:spPr>
        <p:txBody>
          <a:bodyPr/>
          <a:lstStyle>
            <a:lvl1pPr defTabSz="914400">
              <a:defRPr sz="4400"/>
            </a:lvl1pPr>
          </a:lstStyle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173" name="Shape 173"/>
          <p:cNvSpPr>
            <a:spLocks noGrp="1"/>
          </p:cNvSpPr>
          <p:nvPr>
            <p:ph type="body" idx="1"/>
          </p:nvPr>
        </p:nvSpPr>
        <p:spPr>
          <a:xfrm>
            <a:off x="709612" y="412750"/>
            <a:ext cx="6524626" cy="7321550"/>
          </a:xfrm>
          <a:prstGeom prst="rect">
            <a:avLst/>
          </a:prstGeom>
        </p:spPr>
        <p:txBody>
          <a:bodyPr/>
          <a:lstStyle>
            <a:lvl1pPr marL="228600" indent="-228600" defTabSz="914400">
              <a:spcBef>
                <a:spcPts val="1000"/>
              </a:spcBef>
              <a:defRPr sz="2800"/>
            </a:lvl1pPr>
            <a:lvl2pPr marL="723900" indent="-266700" defTabSz="914400">
              <a:spcBef>
                <a:spcPts val="1000"/>
              </a:spcBef>
              <a:defRPr sz="2800"/>
            </a:lvl2pPr>
            <a:lvl3pPr marL="1234439" indent="-320039" defTabSz="914400">
              <a:spcBef>
                <a:spcPts val="1000"/>
              </a:spcBef>
              <a:defRPr sz="2800"/>
            </a:lvl3pPr>
            <a:lvl4pPr marL="1727200" indent="-355600" defTabSz="914400">
              <a:spcBef>
                <a:spcPts val="1000"/>
              </a:spcBef>
              <a:defRPr sz="2800"/>
            </a:lvl4pPr>
            <a:lvl5pPr marL="2184400" indent="-355600" defTabSz="914400">
              <a:spcBef>
                <a:spcPts val="10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Образец текста</a:t>
            </a:r>
          </a:p>
          <a:p>
            <a:pPr lvl="1">
              <a:defRPr sz="1800"/>
            </a:pPr>
            <a:r>
              <a:rPr sz="2800"/>
              <a:t>Второй уровень</a:t>
            </a:r>
          </a:p>
          <a:p>
            <a:pPr lvl="2">
              <a:defRPr sz="1800"/>
            </a:pPr>
            <a:r>
              <a:rPr sz="2800"/>
              <a:t>Третий уровень</a:t>
            </a:r>
          </a:p>
          <a:p>
            <a:pPr lvl="3">
              <a:defRPr sz="1800"/>
            </a:pPr>
            <a:r>
              <a:rPr sz="2800"/>
              <a:t>Четвертый уровень</a:t>
            </a:r>
          </a:p>
          <a:p>
            <a:pPr lvl="4">
              <a:defRPr sz="1800"/>
            </a:pPr>
            <a:r>
              <a:rPr sz="2800"/>
              <a:t>Пятый уровень</a:t>
            </a:r>
          </a:p>
        </p:txBody>
      </p:sp>
      <p:sp>
        <p:nvSpPr>
          <p:cNvPr id="174" name="Shape 174"/>
          <p:cNvSpPr>
            <a:spLocks noGrp="1"/>
          </p:cNvSpPr>
          <p:nvPr>
            <p:ph type="sldNum" sz="quarter" idx="2"/>
          </p:nvPr>
        </p:nvSpPr>
        <p:spPr>
          <a:xfrm>
            <a:off x="7288213" y="7245668"/>
            <a:ext cx="2322513" cy="26924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title"/>
          </p:nvPr>
        </p:nvSpPr>
        <p:spPr>
          <a:xfrm>
            <a:off x="709523" y="412119"/>
            <a:ext cx="8901293" cy="1496169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900"/>
              <a:t>Образец заголовка</a:t>
            </a:r>
          </a:p>
        </p:txBody>
      </p:sp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/>
          </p:cNvSpPr>
          <p:nvPr>
            <p:ph type="title"/>
          </p:nvPr>
        </p:nvSpPr>
        <p:spPr>
          <a:xfrm>
            <a:off x="710866" y="0"/>
            <a:ext cx="3328579" cy="2322195"/>
          </a:xfrm>
          <a:prstGeom prst="rect">
            <a:avLst/>
          </a:prstGeom>
        </p:spPr>
        <p:txBody>
          <a:bodyPr anchor="b"/>
          <a:lstStyle>
            <a:lvl1pPr>
              <a:defRPr sz="3600"/>
            </a:lvl1pPr>
          </a:lstStyle>
          <a:p>
            <a:pPr lvl="0">
              <a:defRPr sz="1800"/>
            </a:pPr>
            <a:r>
              <a:rPr sz="3600"/>
              <a:t>Образец заголовка</a:t>
            </a:r>
          </a:p>
        </p:txBody>
      </p:sp>
      <p:sp>
        <p:nvSpPr>
          <p:cNvPr id="38" name="Shape 38"/>
          <p:cNvSpPr>
            <a:spLocks noGrp="1"/>
          </p:cNvSpPr>
          <p:nvPr>
            <p:ph type="body" idx="1"/>
          </p:nvPr>
        </p:nvSpPr>
        <p:spPr>
          <a:xfrm>
            <a:off x="4387488" y="1114512"/>
            <a:ext cx="5224672" cy="6619789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  <a:lvl2pPr marL="815606" indent="-299610">
              <a:defRPr sz="3600"/>
            </a:lvl2pPr>
            <a:lvl3pPr marL="1375989" indent="-343997">
              <a:defRPr sz="3600"/>
            </a:lvl3pPr>
            <a:lvl4pPr marL="1970166" indent="-422178">
              <a:defRPr sz="3600"/>
            </a:lvl4pPr>
            <a:lvl5pPr marL="2486162" indent="-422178">
              <a:defRPr sz="3600"/>
            </a:lvl5pPr>
          </a:lstStyle>
          <a:p>
            <a:pPr lvl="0">
              <a:defRPr sz="1800"/>
            </a:pPr>
            <a:r>
              <a:rPr sz="3600"/>
              <a:t>Образец текста</a:t>
            </a:r>
          </a:p>
          <a:p>
            <a:pPr lvl="1">
              <a:defRPr sz="1800"/>
            </a:pPr>
            <a:r>
              <a:rPr sz="3600"/>
              <a:t>Второй уровень</a:t>
            </a:r>
          </a:p>
          <a:p>
            <a:pPr lvl="2">
              <a:defRPr sz="1800"/>
            </a:pPr>
            <a:r>
              <a:rPr sz="3600"/>
              <a:t>Третий уровень</a:t>
            </a:r>
          </a:p>
          <a:p>
            <a:pPr lvl="3">
              <a:defRPr sz="1800"/>
            </a:pPr>
            <a:r>
              <a:rPr sz="3600"/>
              <a:t>Четвертый уровень</a:t>
            </a:r>
          </a:p>
          <a:p>
            <a:pPr lvl="4">
              <a:defRPr sz="1800"/>
            </a:pPr>
            <a:r>
              <a:rPr sz="3600"/>
              <a:t>Пятый уровень</a:t>
            </a:r>
          </a:p>
        </p:txBody>
      </p:sp>
      <p:sp>
        <p:nvSpPr>
          <p:cNvPr id="39" name="Shape 3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/>
          </p:cNvSpPr>
          <p:nvPr>
            <p:ph type="title"/>
          </p:nvPr>
        </p:nvSpPr>
        <p:spPr>
          <a:xfrm>
            <a:off x="710866" y="0"/>
            <a:ext cx="3328579" cy="2322195"/>
          </a:xfrm>
          <a:prstGeom prst="rect">
            <a:avLst/>
          </a:prstGeom>
        </p:spPr>
        <p:txBody>
          <a:bodyPr anchor="b"/>
          <a:lstStyle>
            <a:lvl1pPr>
              <a:defRPr sz="3600"/>
            </a:lvl1pPr>
          </a:lstStyle>
          <a:p>
            <a:pPr lvl="0">
              <a:defRPr sz="1800"/>
            </a:pPr>
            <a:r>
              <a:rPr sz="3600"/>
              <a:t>Образец заголовка</a:t>
            </a:r>
          </a:p>
        </p:txBody>
      </p:sp>
      <p:sp>
        <p:nvSpPr>
          <p:cNvPr id="42" name="Shape 42"/>
          <p:cNvSpPr>
            <a:spLocks noGrp="1"/>
          </p:cNvSpPr>
          <p:nvPr>
            <p:ph type="body" idx="1"/>
          </p:nvPr>
        </p:nvSpPr>
        <p:spPr>
          <a:xfrm>
            <a:off x="710866" y="2322195"/>
            <a:ext cx="3328579" cy="5412106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800"/>
            </a:lvl1pPr>
          </a:lstStyle>
          <a:p>
            <a:pPr lvl="0"/>
            <a:r>
              <a:t>Образец текста</a:t>
            </a:r>
          </a:p>
        </p:txBody>
      </p:sp>
      <p:sp>
        <p:nvSpPr>
          <p:cNvPr id="43" name="Shape 4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900"/>
              <a:t>Образец заголовка</a:t>
            </a:r>
          </a:p>
        </p:txBody>
      </p:sp>
      <p:sp>
        <p:nvSpPr>
          <p:cNvPr id="46" name="Shape 4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100"/>
              <a:t>Образец текста</a:t>
            </a:r>
          </a:p>
          <a:p>
            <a:pPr lvl="1">
              <a:defRPr sz="1800"/>
            </a:pPr>
            <a:r>
              <a:rPr sz="3100"/>
              <a:t>Второй уровень</a:t>
            </a:r>
          </a:p>
          <a:p>
            <a:pPr lvl="2">
              <a:defRPr sz="1800"/>
            </a:pPr>
            <a:r>
              <a:rPr sz="3100"/>
              <a:t>Третий уровень</a:t>
            </a:r>
          </a:p>
          <a:p>
            <a:pPr lvl="3">
              <a:defRPr sz="1800"/>
            </a:pPr>
            <a:r>
              <a:rPr sz="3100"/>
              <a:t>Четвертый уровень</a:t>
            </a:r>
          </a:p>
          <a:p>
            <a:pPr lvl="4">
              <a:defRPr sz="1800"/>
            </a:pPr>
            <a:r>
              <a:rPr sz="3100"/>
              <a:t>Пятый уровень</a:t>
            </a:r>
          </a:p>
        </p:txBody>
      </p:sp>
      <p:sp>
        <p:nvSpPr>
          <p:cNvPr id="47" name="Shape 4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/>
          </p:cNvSpPr>
          <p:nvPr>
            <p:ph type="title"/>
          </p:nvPr>
        </p:nvSpPr>
        <p:spPr>
          <a:xfrm>
            <a:off x="7385491" y="0"/>
            <a:ext cx="2225324" cy="738408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900"/>
              <a:t>Образец заголовка</a:t>
            </a:r>
          </a:p>
        </p:txBody>
      </p:sp>
      <p:sp>
        <p:nvSpPr>
          <p:cNvPr id="50" name="Shape 50"/>
          <p:cNvSpPr>
            <a:spLocks noGrp="1"/>
          </p:cNvSpPr>
          <p:nvPr>
            <p:ph type="body" idx="1"/>
          </p:nvPr>
        </p:nvSpPr>
        <p:spPr>
          <a:xfrm>
            <a:off x="709523" y="412118"/>
            <a:ext cx="6546965" cy="7322182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100"/>
              <a:t>Образец текста</a:t>
            </a:r>
          </a:p>
          <a:p>
            <a:pPr lvl="1">
              <a:defRPr sz="1800"/>
            </a:pPr>
            <a:r>
              <a:rPr sz="3100"/>
              <a:t>Второй уровень</a:t>
            </a:r>
          </a:p>
          <a:p>
            <a:pPr lvl="2">
              <a:defRPr sz="1800"/>
            </a:pPr>
            <a:r>
              <a:rPr sz="3100"/>
              <a:t>Третий уровень</a:t>
            </a:r>
          </a:p>
          <a:p>
            <a:pPr lvl="3">
              <a:defRPr sz="1800"/>
            </a:pPr>
            <a:r>
              <a:rPr sz="3100"/>
              <a:t>Четвертый уровень</a:t>
            </a:r>
          </a:p>
          <a:p>
            <a:pPr lvl="4">
              <a:defRPr sz="1800"/>
            </a:pPr>
            <a:r>
              <a:rPr sz="3100"/>
              <a:t>Пятый уровень</a:t>
            </a:r>
          </a:p>
        </p:txBody>
      </p:sp>
      <p:sp>
        <p:nvSpPr>
          <p:cNvPr id="51" name="Shape 5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709523" y="259818"/>
            <a:ext cx="8901293" cy="18007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pPr lvl="0">
              <a:defRPr sz="1800"/>
            </a:pPr>
            <a:r>
              <a:rPr sz="4900"/>
              <a:t>Образец заголовка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709523" y="2060589"/>
            <a:ext cx="8901293" cy="56737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lvl="0">
              <a:defRPr sz="1800"/>
            </a:pPr>
            <a:r>
              <a:rPr sz="3100"/>
              <a:t>Образец текста</a:t>
            </a:r>
          </a:p>
          <a:p>
            <a:pPr lvl="1">
              <a:defRPr sz="1800"/>
            </a:pPr>
            <a:r>
              <a:rPr sz="3100"/>
              <a:t>Второй уровень</a:t>
            </a:r>
          </a:p>
          <a:p>
            <a:pPr lvl="2">
              <a:defRPr sz="1800"/>
            </a:pPr>
            <a:r>
              <a:rPr sz="3100"/>
              <a:t>Третий уровень</a:t>
            </a:r>
          </a:p>
          <a:p>
            <a:pPr lvl="3">
              <a:defRPr sz="1800"/>
            </a:pPr>
            <a:r>
              <a:rPr sz="3100"/>
              <a:t>Четвертый уровень</a:t>
            </a:r>
          </a:p>
          <a:p>
            <a:pPr lvl="4">
              <a:defRPr sz="1800"/>
            </a:pPr>
            <a:r>
              <a:rPr sz="3100"/>
              <a:t>Пятый уровень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7288738" y="7239526"/>
            <a:ext cx="2322077" cy="2819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300">
                <a:solidFill>
                  <a:srgbClr val="888888"/>
                </a:solidFill>
              </a:defRPr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  <p:sldLayoutId id="2147483666" r:id="rId15"/>
    <p:sldLayoutId id="2147483667" r:id="rId16"/>
    <p:sldLayoutId id="2147483668" r:id="rId17"/>
    <p:sldLayoutId id="2147483669" r:id="rId18"/>
    <p:sldLayoutId id="2147483670" r:id="rId19"/>
    <p:sldLayoutId id="2147483671" r:id="rId20"/>
    <p:sldLayoutId id="2147483672" r:id="rId21"/>
    <p:sldLayoutId id="2147483673" r:id="rId22"/>
    <p:sldLayoutId id="2147483674" r:id="rId23"/>
    <p:sldLayoutId id="2147483675" r:id="rId24"/>
    <p:sldLayoutId id="2147483676" r:id="rId25"/>
    <p:sldLayoutId id="2147483677" r:id="rId26"/>
    <p:sldLayoutId id="2147483678" r:id="rId27"/>
    <p:sldLayoutId id="2147483679" r:id="rId28"/>
    <p:sldLayoutId id="2147483680" r:id="rId29"/>
    <p:sldLayoutId id="2147483681" r:id="rId30"/>
    <p:sldLayoutId id="2147483682" r:id="rId31"/>
    <p:sldLayoutId id="2147483683" r:id="rId32"/>
    <p:sldLayoutId id="2147483684" r:id="rId33"/>
    <p:sldLayoutId id="2147483685" r:id="rId34"/>
    <p:sldLayoutId id="2147483686" r:id="rId35"/>
    <p:sldLayoutId id="2147483687" r:id="rId36"/>
    <p:sldLayoutId id="2147483688" r:id="rId37"/>
    <p:sldLayoutId id="2147483689" r:id="rId38"/>
    <p:sldLayoutId id="2147483690" r:id="rId39"/>
    <p:sldLayoutId id="2147483691" r:id="rId40"/>
    <p:sldLayoutId id="2147483692" r:id="rId41"/>
    <p:sldLayoutId id="2147483693" r:id="rId42"/>
  </p:sldLayoutIdLst>
  <p:transition spd="med"/>
  <p:hf hdr="0" ftr="0" dt="0"/>
  <p:txStyles>
    <p:titleStyle>
      <a:lvl1pPr defTabSz="1031992">
        <a:lnSpc>
          <a:spcPct val="90000"/>
        </a:lnSpc>
        <a:defRPr sz="4900">
          <a:latin typeface="Calibri Light"/>
          <a:ea typeface="Calibri Light"/>
          <a:cs typeface="Calibri Light"/>
          <a:sym typeface="Calibri Light"/>
        </a:defRPr>
      </a:lvl1pPr>
      <a:lvl2pPr defTabSz="1031992">
        <a:lnSpc>
          <a:spcPct val="90000"/>
        </a:lnSpc>
        <a:defRPr sz="4900">
          <a:latin typeface="Calibri Light"/>
          <a:ea typeface="Calibri Light"/>
          <a:cs typeface="Calibri Light"/>
          <a:sym typeface="Calibri Light"/>
        </a:defRPr>
      </a:lvl2pPr>
      <a:lvl3pPr defTabSz="1031992">
        <a:lnSpc>
          <a:spcPct val="90000"/>
        </a:lnSpc>
        <a:defRPr sz="4900">
          <a:latin typeface="Calibri Light"/>
          <a:ea typeface="Calibri Light"/>
          <a:cs typeface="Calibri Light"/>
          <a:sym typeface="Calibri Light"/>
        </a:defRPr>
      </a:lvl3pPr>
      <a:lvl4pPr defTabSz="1031992">
        <a:lnSpc>
          <a:spcPct val="90000"/>
        </a:lnSpc>
        <a:defRPr sz="4900">
          <a:latin typeface="Calibri Light"/>
          <a:ea typeface="Calibri Light"/>
          <a:cs typeface="Calibri Light"/>
          <a:sym typeface="Calibri Light"/>
        </a:defRPr>
      </a:lvl4pPr>
      <a:lvl5pPr defTabSz="1031992">
        <a:lnSpc>
          <a:spcPct val="90000"/>
        </a:lnSpc>
        <a:defRPr sz="4900">
          <a:latin typeface="Calibri Light"/>
          <a:ea typeface="Calibri Light"/>
          <a:cs typeface="Calibri Light"/>
          <a:sym typeface="Calibri Light"/>
        </a:defRPr>
      </a:lvl5pPr>
      <a:lvl6pPr defTabSz="1031992">
        <a:lnSpc>
          <a:spcPct val="90000"/>
        </a:lnSpc>
        <a:defRPr sz="4900">
          <a:latin typeface="Calibri Light"/>
          <a:ea typeface="Calibri Light"/>
          <a:cs typeface="Calibri Light"/>
          <a:sym typeface="Calibri Light"/>
        </a:defRPr>
      </a:lvl6pPr>
      <a:lvl7pPr defTabSz="1031992">
        <a:lnSpc>
          <a:spcPct val="90000"/>
        </a:lnSpc>
        <a:defRPr sz="4900">
          <a:latin typeface="Calibri Light"/>
          <a:ea typeface="Calibri Light"/>
          <a:cs typeface="Calibri Light"/>
          <a:sym typeface="Calibri Light"/>
        </a:defRPr>
      </a:lvl7pPr>
      <a:lvl8pPr defTabSz="1031992">
        <a:lnSpc>
          <a:spcPct val="90000"/>
        </a:lnSpc>
        <a:defRPr sz="4900">
          <a:latin typeface="Calibri Light"/>
          <a:ea typeface="Calibri Light"/>
          <a:cs typeface="Calibri Light"/>
          <a:sym typeface="Calibri Light"/>
        </a:defRPr>
      </a:lvl8pPr>
      <a:lvl9pPr defTabSz="1031992">
        <a:lnSpc>
          <a:spcPct val="90000"/>
        </a:lnSpc>
        <a:defRPr sz="4900">
          <a:latin typeface="Calibri Light"/>
          <a:ea typeface="Calibri Light"/>
          <a:cs typeface="Calibri Light"/>
          <a:sym typeface="Calibri Light"/>
        </a:defRPr>
      </a:lvl9pPr>
    </p:titleStyle>
    <p:bodyStyle>
      <a:lvl1pPr marL="257998" indent="-257998" defTabSz="1031992">
        <a:lnSpc>
          <a:spcPct val="90000"/>
        </a:lnSpc>
        <a:spcBef>
          <a:spcPts val="1100"/>
        </a:spcBef>
        <a:buSzPct val="100000"/>
        <a:buFont typeface="Arial"/>
        <a:buChar char="•"/>
        <a:defRPr sz="3100">
          <a:latin typeface="Calibri"/>
          <a:ea typeface="Calibri"/>
          <a:cs typeface="Calibri"/>
          <a:sym typeface="Calibri"/>
        </a:defRPr>
      </a:lvl1pPr>
      <a:lvl2pPr marL="812215" indent="-296219" defTabSz="1031992">
        <a:lnSpc>
          <a:spcPct val="90000"/>
        </a:lnSpc>
        <a:spcBef>
          <a:spcPts val="1100"/>
        </a:spcBef>
        <a:buSzPct val="100000"/>
        <a:buFont typeface="Arial"/>
        <a:buChar char="•"/>
        <a:defRPr sz="3100">
          <a:latin typeface="Calibri"/>
          <a:ea typeface="Calibri"/>
          <a:cs typeface="Calibri"/>
          <a:sym typeface="Calibri"/>
        </a:defRPr>
      </a:lvl2pPr>
      <a:lvl3pPr marL="1395534" indent="-363542" defTabSz="1031992">
        <a:lnSpc>
          <a:spcPct val="90000"/>
        </a:lnSpc>
        <a:spcBef>
          <a:spcPts val="1100"/>
        </a:spcBef>
        <a:buSzPct val="100000"/>
        <a:buFont typeface="Arial"/>
        <a:buChar char="•"/>
        <a:defRPr sz="3100">
          <a:latin typeface="Calibri"/>
          <a:ea typeface="Calibri"/>
          <a:cs typeface="Calibri"/>
          <a:sym typeface="Calibri"/>
        </a:defRPr>
      </a:lvl3pPr>
      <a:lvl4pPr marL="1947884" indent="-399896" defTabSz="1031992">
        <a:lnSpc>
          <a:spcPct val="90000"/>
        </a:lnSpc>
        <a:spcBef>
          <a:spcPts val="1100"/>
        </a:spcBef>
        <a:buSzPct val="100000"/>
        <a:buFont typeface="Arial"/>
        <a:buChar char="•"/>
        <a:defRPr sz="3100">
          <a:latin typeface="Calibri"/>
          <a:ea typeface="Calibri"/>
          <a:cs typeface="Calibri"/>
          <a:sym typeface="Calibri"/>
        </a:defRPr>
      </a:lvl4pPr>
      <a:lvl5pPr marL="2463880" indent="-399896" defTabSz="1031992">
        <a:lnSpc>
          <a:spcPct val="90000"/>
        </a:lnSpc>
        <a:spcBef>
          <a:spcPts val="1100"/>
        </a:spcBef>
        <a:buSzPct val="100000"/>
        <a:buFont typeface="Arial"/>
        <a:buChar char="•"/>
        <a:defRPr sz="3100">
          <a:latin typeface="Calibri"/>
          <a:ea typeface="Calibri"/>
          <a:cs typeface="Calibri"/>
          <a:sym typeface="Calibri"/>
        </a:defRPr>
      </a:lvl5pPr>
      <a:lvl6pPr marL="2979876" indent="-399896" defTabSz="1031992">
        <a:lnSpc>
          <a:spcPct val="90000"/>
        </a:lnSpc>
        <a:spcBef>
          <a:spcPts val="1100"/>
        </a:spcBef>
        <a:buSzPct val="100000"/>
        <a:buFont typeface="Arial"/>
        <a:buChar char="•"/>
        <a:defRPr sz="3100">
          <a:latin typeface="Calibri"/>
          <a:ea typeface="Calibri"/>
          <a:cs typeface="Calibri"/>
          <a:sym typeface="Calibri"/>
        </a:defRPr>
      </a:lvl6pPr>
      <a:lvl7pPr marL="3495871" indent="-399896" defTabSz="1031992">
        <a:lnSpc>
          <a:spcPct val="90000"/>
        </a:lnSpc>
        <a:spcBef>
          <a:spcPts val="1100"/>
        </a:spcBef>
        <a:buSzPct val="100000"/>
        <a:buFont typeface="Arial"/>
        <a:buChar char="•"/>
        <a:defRPr sz="3100">
          <a:latin typeface="Calibri"/>
          <a:ea typeface="Calibri"/>
          <a:cs typeface="Calibri"/>
          <a:sym typeface="Calibri"/>
        </a:defRPr>
      </a:lvl7pPr>
      <a:lvl8pPr marL="4011867" indent="-399896" defTabSz="1031992">
        <a:lnSpc>
          <a:spcPct val="90000"/>
        </a:lnSpc>
        <a:spcBef>
          <a:spcPts val="1100"/>
        </a:spcBef>
        <a:buSzPct val="100000"/>
        <a:buFont typeface="Arial"/>
        <a:buChar char="•"/>
        <a:defRPr sz="3100">
          <a:latin typeface="Calibri"/>
          <a:ea typeface="Calibri"/>
          <a:cs typeface="Calibri"/>
          <a:sym typeface="Calibri"/>
        </a:defRPr>
      </a:lvl8pPr>
      <a:lvl9pPr marL="4527863" indent="-399897" defTabSz="1031992">
        <a:lnSpc>
          <a:spcPct val="90000"/>
        </a:lnSpc>
        <a:spcBef>
          <a:spcPts val="1100"/>
        </a:spcBef>
        <a:buSzPct val="100000"/>
        <a:buFont typeface="Arial"/>
        <a:buChar char="•"/>
        <a:defRPr sz="3100"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13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>
        <a:defRPr sz="13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>
        <a:defRPr sz="13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>
        <a:defRPr sz="13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>
        <a:defRPr sz="13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>
        <a:defRPr sz="13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>
        <a:defRPr sz="13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>
        <a:defRPr sz="13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>
        <a:defRPr sz="13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RZB&amp;n=342627&amp;date=15.01.2020&amp;dst=100626&amp;fld=134" TargetMode="External"/><Relationship Id="rId2" Type="http://schemas.openxmlformats.org/officeDocument/2006/relationships/hyperlink" Target="https://login.consultant.ru/link/?req=doc&amp;base=RZB&amp;n=342627&amp;date=15.01.2020&amp;dst=100624&amp;fld=134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login.consultant.ru/link/?req=doc&amp;base=RZB&amp;n=342627&amp;date=15.01.2020&amp;dst=100632&amp;fld=134" TargetMode="External"/><Relationship Id="rId5" Type="http://schemas.openxmlformats.org/officeDocument/2006/relationships/hyperlink" Target="https://login.consultant.ru/link/?req=doc&amp;base=RZB&amp;n=342627&amp;date=15.01.2020&amp;dst=100631&amp;fld=134" TargetMode="External"/><Relationship Id="rId4" Type="http://schemas.openxmlformats.org/officeDocument/2006/relationships/hyperlink" Target="https://login.consultant.ru/link/?req=doc&amp;base=RZB&amp;n=342627&amp;date=15.01.2020&amp;dst=100627&amp;fld=134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gppu.ru/about/structure" TargetMode="External"/><Relationship Id="rId2" Type="http://schemas.openxmlformats.org/officeDocument/2006/relationships/hyperlink" Target="https://mgppu.ru/about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44110" y="1674506"/>
            <a:ext cx="5644027" cy="1664785"/>
          </a:xfrm>
        </p:spPr>
        <p:txBody>
          <a:bodyPr tIns="51558" bIns="51558"/>
          <a:lstStyle/>
          <a:p>
            <a:pPr lvl="0">
              <a:spcBef>
                <a:spcPct val="20000"/>
              </a:spcBef>
            </a:pPr>
            <a:r>
              <a:rPr lang="ru-RU" sz="2700" dirty="0">
                <a:solidFill>
                  <a:srgbClr val="002060"/>
                </a:solidFill>
                <a:latin typeface="Georgia" panose="02040502050405020303" pitchFamily="18" charset="0"/>
                <a:ea typeface="+mn-ea"/>
                <a:cs typeface="+mn-cs"/>
              </a:rPr>
              <a:t/>
            </a:r>
            <a:br>
              <a:rPr lang="ru-RU" sz="2700" dirty="0">
                <a:solidFill>
                  <a:srgbClr val="002060"/>
                </a:solidFill>
                <a:latin typeface="Georgia" panose="02040502050405020303" pitchFamily="18" charset="0"/>
                <a:ea typeface="+mn-ea"/>
                <a:cs typeface="+mn-cs"/>
              </a:rPr>
            </a:br>
            <a:endParaRPr lang="ru-RU" sz="2700" dirty="0">
              <a:latin typeface="Georgia" panose="02040502050405020303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14541" y="1755716"/>
            <a:ext cx="8687422" cy="5359795"/>
          </a:xfrm>
        </p:spPr>
        <p:txBody>
          <a:bodyPr tIns="51558" bIns="51558" anchor="t"/>
          <a:lstStyle/>
          <a:p>
            <a:pPr marL="41247" algn="ctr">
              <a:spcBef>
                <a:spcPts val="0"/>
              </a:spcBef>
              <a:buClr>
                <a:srgbClr val="F07F09"/>
              </a:buClr>
              <a:buSzPct val="80000"/>
            </a:pPr>
            <a:endParaRPr lang="ru-RU" b="1" kern="1200" dirty="0" smtClean="0">
              <a:solidFill>
                <a:srgbClr val="E3DED1">
                  <a:shade val="2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1247" algn="ctr">
              <a:spcBef>
                <a:spcPts val="0"/>
              </a:spcBef>
              <a:buClr>
                <a:srgbClr val="F07F09"/>
              </a:buClr>
              <a:buSzPct val="80000"/>
            </a:pPr>
            <a:endParaRPr lang="ru-RU" b="1" kern="1200" dirty="0">
              <a:solidFill>
                <a:srgbClr val="E3DED1">
                  <a:shade val="2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1247" algn="ctr">
              <a:spcBef>
                <a:spcPts val="0"/>
              </a:spcBef>
              <a:buClr>
                <a:srgbClr val="F07F09"/>
              </a:buClr>
              <a:buSzPct val="80000"/>
            </a:pPr>
            <a:endParaRPr lang="ru-RU" b="1" kern="1200" dirty="0" smtClean="0">
              <a:solidFill>
                <a:srgbClr val="E3DED1">
                  <a:shade val="2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1247" algn="ctr">
              <a:spcBef>
                <a:spcPts val="0"/>
              </a:spcBef>
              <a:buClr>
                <a:srgbClr val="F07F09"/>
              </a:buClr>
              <a:buSzPct val="80000"/>
            </a:pPr>
            <a:endParaRPr lang="ru-RU" b="1" kern="1200" dirty="0">
              <a:solidFill>
                <a:srgbClr val="E3DED1">
                  <a:shade val="2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1247" algn="ctr">
              <a:spcBef>
                <a:spcPts val="0"/>
              </a:spcBef>
              <a:buClr>
                <a:srgbClr val="F07F09"/>
              </a:buClr>
              <a:buSzPct val="80000"/>
            </a:pPr>
            <a:r>
              <a:rPr lang="ru-RU" sz="4100" b="1" kern="1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Типичные </a:t>
            </a:r>
            <a:r>
              <a:rPr lang="ru-RU" sz="4100" b="1" kern="1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ошибки, выявленные при проведении внутреннего аудита </a:t>
            </a:r>
            <a:endParaRPr lang="en-US" b="1" kern="1200" dirty="0">
              <a:solidFill>
                <a:srgbClr val="E3DED1">
                  <a:shade val="2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1247" algn="r">
              <a:spcBef>
                <a:spcPts val="0"/>
              </a:spcBef>
              <a:buClr>
                <a:srgbClr val="F07F09"/>
              </a:buClr>
              <a:buSzPct val="80000"/>
            </a:pPr>
            <a:endParaRPr lang="ru-RU" b="1" kern="1200" dirty="0" smtClean="0">
              <a:solidFill>
                <a:srgbClr val="E3DED1">
                  <a:shade val="2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1247" algn="r">
              <a:spcBef>
                <a:spcPts val="0"/>
              </a:spcBef>
              <a:buClr>
                <a:srgbClr val="F07F09"/>
              </a:buClr>
              <a:buSzPct val="80000"/>
            </a:pPr>
            <a:endParaRPr lang="ru-RU" b="1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1247" algn="r">
              <a:spcBef>
                <a:spcPts val="0"/>
              </a:spcBef>
              <a:buClr>
                <a:srgbClr val="F07F09"/>
              </a:buClr>
              <a:buSzPct val="80000"/>
            </a:pPr>
            <a:r>
              <a:rPr lang="ru-RU" b="1" kern="1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</a:t>
            </a:r>
            <a:r>
              <a:rPr lang="ru-RU" b="1" kern="1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отдела сопровождения </a:t>
            </a:r>
          </a:p>
          <a:p>
            <a:pPr marL="41247" algn="r">
              <a:spcBef>
                <a:spcPts val="0"/>
              </a:spcBef>
              <a:buClr>
                <a:srgbClr val="F07F09"/>
              </a:buClr>
              <a:buSzPct val="80000"/>
            </a:pPr>
            <a:r>
              <a:rPr lang="ru-RU" b="1" kern="1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аккредитации образовательных </a:t>
            </a:r>
            <a:r>
              <a:rPr lang="ru-RU" b="1" kern="1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 </a:t>
            </a:r>
          </a:p>
          <a:p>
            <a:pPr marL="41247" algn="r">
              <a:spcBef>
                <a:spcPts val="0"/>
              </a:spcBef>
              <a:buClr>
                <a:srgbClr val="F07F09"/>
              </a:buClr>
              <a:buSzPct val="80000"/>
            </a:pPr>
            <a:r>
              <a:rPr lang="ru-RU" b="1" kern="1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Е.Ю. </a:t>
            </a:r>
            <a:r>
              <a:rPr lang="ru-RU" b="1" kern="12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Брель</a:t>
            </a:r>
            <a:endParaRPr lang="ru-RU" b="1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600" b="1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681" y="0"/>
            <a:ext cx="9825719" cy="984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Содержимое 2"/>
          <p:cNvSpPr txBox="1">
            <a:spLocks/>
          </p:cNvSpPr>
          <p:nvPr/>
        </p:nvSpPr>
        <p:spPr>
          <a:xfrm>
            <a:off x="730308" y="3704732"/>
            <a:ext cx="9281160" cy="3207756"/>
          </a:xfrm>
          <a:prstGeom prst="rect">
            <a:avLst/>
          </a:prstGeom>
        </p:spPr>
        <p:txBody>
          <a:bodyPr lIns="103117" tIns="51558" rIns="103117" bIns="51558" anchor="b"/>
          <a:lstStyle/>
          <a:p>
            <a:pPr algn="l" defTabSz="1031169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defRPr/>
            </a:pPr>
            <a:endParaRPr lang="ru-RU" sz="2700" b="1" dirty="0">
              <a:solidFill>
                <a:srgbClr val="002060"/>
              </a:solidFill>
              <a:latin typeface="Georgia" pitchFamily="18" charset="0"/>
              <a:ea typeface="+mn-ea"/>
              <a:cs typeface="+mn-cs"/>
            </a:endParaRPr>
          </a:p>
        </p:txBody>
      </p:sp>
      <p:pic>
        <p:nvPicPr>
          <p:cNvPr id="1026" name="Picture 2" descr="Московский государственный психолого-педагогический университет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099" y="1146649"/>
            <a:ext cx="2406227" cy="108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297858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8890" y="110963"/>
            <a:ext cx="9327612" cy="776005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Типичные ошибки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2140" y="935665"/>
            <a:ext cx="9526772" cy="6681287"/>
          </a:xfrm>
        </p:spPr>
        <p:txBody>
          <a:bodyPr>
            <a:noAutofit/>
          </a:bodyPr>
          <a:lstStyle/>
          <a:p>
            <a:pPr marL="0" indent="361950" algn="just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утвержденных ОПОП;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1950" algn="just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в датировании утвержденных документов (ОПОП – УП-РПД);</a:t>
            </a:r>
          </a:p>
          <a:p>
            <a:pPr marL="0" indent="361950" algn="just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учебном плане наименования дисциплин не соответствует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например: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дисциплина  «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Физическая культура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спорт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marL="0" indent="361950" algn="just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51% РП;</a:t>
            </a:r>
          </a:p>
          <a:p>
            <a:pPr marL="0" indent="361950" algn="just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отчетности по программам НИР не позволяют представить эксперту документы обучающихся;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1950" algn="just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Названия отдельных практик не соответствуют ФГОС ВО;</a:t>
            </a:r>
          </a:p>
          <a:p>
            <a:pPr marL="0" indent="361950" algn="just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 критериев оценивания результатов обучения по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практике;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1950" algn="just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Нет индивидуальных заданий на практику;</a:t>
            </a:r>
          </a:p>
          <a:p>
            <a:pPr marL="0" indent="361950" algn="just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Расписания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зачетно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-экзаменационных сессий предусматривают более 1 зачета в день;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ru-RU" smtClean="0"/>
              <a:pPr lvl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375396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8890" y="110963"/>
            <a:ext cx="9327612" cy="776005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Типичные ошибки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2140" y="935665"/>
            <a:ext cx="9526772" cy="6681287"/>
          </a:xfrm>
        </p:spPr>
        <p:txBody>
          <a:bodyPr>
            <a:noAutofit/>
          </a:bodyPr>
          <a:lstStyle/>
          <a:p>
            <a:pPr marL="0" indent="361950" algn="just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Неверно составлены ИУП (превышение годовой трудоемкости, отсутствуют приказы о переводе на ИУП);</a:t>
            </a:r>
          </a:p>
          <a:p>
            <a:pPr marL="0" indent="361950" algn="just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Журналы учета ведения занятий или отсутствуют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заполняются систематически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1950" algn="just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Ошибки при заполнении  протоколов ГЭК (в протоколах не отражаются мнения председателя и членов ГЭК об уровне подготовленности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решению профессиональных задач, а также о выявленных недостатках в теоретической и практической подготовке обучающихся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1950" algn="just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в материалах ГИА указаний на формируемые общекультурные, общепрофессиональные и профессиональные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компетенции. Заявленные дополнительные компетенции не проверяются;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1950" algn="just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ГИА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содержат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паспортов компетенций и критериев оценки уровня их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сформированности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361950" algn="just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подтверждающие квалификацию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ППС (лучший опыт на факультете Социальной коммуникации).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itchFamily="2" charset="2"/>
              <a:buNone/>
              <a:tabLst/>
              <a:defRPr/>
            </a:pP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ru-RU" smtClean="0"/>
              <a:pPr lvl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533542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6360" y="185390"/>
            <a:ext cx="9327612" cy="776005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 3. Материально-технические условия реализации образовательной программы</a:t>
            </a:r>
            <a:endParaRPr lang="ru-RU" sz="28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ru-RU" smtClean="0"/>
              <a:pPr lvl="0"/>
              <a:t>4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1262590"/>
              </p:ext>
            </p:extLst>
          </p:nvPr>
        </p:nvGraphicFramePr>
        <p:xfrm>
          <a:off x="318974" y="1860697"/>
          <a:ext cx="9877648" cy="477159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65107"/>
                <a:gridCol w="3137291"/>
                <a:gridCol w="3137291"/>
                <a:gridCol w="3137959"/>
              </a:tblGrid>
              <a:tr h="20734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041" marR="170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учебных предметов, курсов, дисциплин (модулей), практики, иных видов учебной деятельности, предусмотренных учебным планом образовательной программы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041" marR="170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помещений для проведения всех видов учебной деятельности, предусмотренной учебным планом, в том числе помещения для самостоятельной работы, с указанием перечня основного оборудования, учебно-наглядных пособий и используемого программного обеспечения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041" marR="170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Адрес (местоположение) помещений для проведения всех видов учебной деятельности, предусмотренной учебным планом (в случае реализации образовательной программы в сетевой форме дополнительно указывается наименование организации, с которой заключен договор)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041" marR="17041" marT="0" marB="0"/>
                </a:tc>
              </a:tr>
              <a:tr h="2659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41" marR="170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41" marR="170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41" marR="170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41" marR="17041" marT="0" marB="0"/>
                </a:tc>
              </a:tr>
              <a:tr h="2659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41" marR="170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41" marR="170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41" marR="170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41" marR="17041" marT="0" marB="0"/>
                </a:tc>
              </a:tr>
            </a:tbl>
          </a:graphicData>
        </a:graphic>
      </p:graphicFrame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1" y="1180213"/>
            <a:ext cx="10312400" cy="6554087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739754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6360" y="185390"/>
            <a:ext cx="9327612" cy="776005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заполнению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2140" y="1073888"/>
            <a:ext cx="9526772" cy="654306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Раздел 3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"Материально-технические условия реализации образовательной программы" заполняется на дату подачи заявления о проведении государственной аккредитации образовательной деятельности.</a:t>
            </a:r>
          </a:p>
          <a:p>
            <a:pPr marL="0" indent="361950" algn="just"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800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графе</a:t>
            </a:r>
            <a:r>
              <a:rPr lang="ru-RU" sz="1800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указывается наименование предметов, дисциплин (модулей), курсов, практик, научно-исследовательских работ 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учебным планом </a:t>
            </a:r>
            <a:r>
              <a:rPr lang="ru-RU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ОПОП.</a:t>
            </a:r>
            <a:endParaRPr lang="ru-RU" sz="1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1950" algn="just"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800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графе</a:t>
            </a:r>
            <a:r>
              <a:rPr lang="ru-RU" sz="1800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указывается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 помещений для проведения всех видов учебной деятельности 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учебным планом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также специальных помещений, помещений для самостоятельной работы с перечнем учебного оборудования, технических средств обучения, специального лабораторного оборудования, лицензионного программного обеспечения и иного оборудования, необходимого для реализации основной образовательной программы.</a:t>
            </a:r>
          </a:p>
          <a:p>
            <a:pPr marL="0" indent="361950" algn="just"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случаях, когда практика обучающихся по профессиональным образовательным программам проводится не в структурных подразделениях организации, в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графах 3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4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указываются реквизиты долгосрочных договоров о проведении практики.</a:t>
            </a:r>
          </a:p>
          <a:p>
            <a:pPr marL="0" indent="361950" algn="just"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Помещения для самостоятельной работы (в случаях если указанные помещения не являются специализированными для конкретных дисциплин (модулей), курсов, практик) указываются в отдельной строке.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buClr>
                <a:srgbClr val="CC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ru-RU" smtClean="0"/>
              <a:pPr lvl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94389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9730" y="191386"/>
            <a:ext cx="8978120" cy="53162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заполнения</a:t>
            </a:r>
            <a:endParaRPr lang="ru-RU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327" y="935665"/>
            <a:ext cx="9941440" cy="669851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ru-RU" smtClean="0"/>
              <a:pPr lvl="0"/>
              <a:t>6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9506873"/>
              </p:ext>
            </p:extLst>
          </p:nvPr>
        </p:nvGraphicFramePr>
        <p:xfrm>
          <a:off x="276448" y="748426"/>
          <a:ext cx="9707524" cy="676259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73880"/>
                <a:gridCol w="2262994"/>
                <a:gridCol w="3522648"/>
                <a:gridCol w="3548002"/>
              </a:tblGrid>
              <a:tr h="205873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797" marR="59797" marT="830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учебных предметов, курсов, дисциплин (модулей), практики, иных видов учебной деятельности, предусмотренных учебным планом образовательной программы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797" marR="59797" marT="830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помещений для проведения всех видов учебной деятельности, предусмотренной учебным планом, в том числе помещений для самостоятельной работы, с указанием перечня основного оборудования, учебно-наглядных пособий и используемого наглядного обеспечения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797" marR="59797" marT="830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Адрес (местоположение) помещений для проведения всех видов учебной деятельности, предусмотренной учебным планом (в случае реализации образовательных программ в сетевой форме дополнительно указывается наименование организации, с которой заключен договор)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797" marR="59797" marT="8305" marB="0"/>
                </a:tc>
              </a:tr>
              <a:tr h="200534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797" marR="59797" marT="830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Педагогика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797" marR="59797" marT="830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Кабинет № 81 (36м²)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Ноутбук MSI GT83VR7RE-249RU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3D плазменная панель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Panasonic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TX-P(R)65VT60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Стационарный широкоформатный мультимедиа-проектор под названием EPSON EH-TW9300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Стол - 16, стулья- 32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797" marR="59797" marT="830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Москва, ул.______, д.ХХ, стр.Х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797" marR="59797" marT="8305" marB="0"/>
                </a:tc>
              </a:tr>
              <a:tr h="170164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797" marR="59797" marT="830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Иностранный язык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797" marR="59797" marT="830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Кабинет № 319 (40 м²) – лингафонный, для практических занятий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Кабинет оборудован лингафонной системой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Столов- 12, стульев – 24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797" marR="59797" marT="830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ОО, с которой заключен договор (ФГБУ ВО_______, учебный корпус, кафедра языковой коммуникации 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Москва Ул. _________ дом ХХ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корХ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Договор № 1 от 19 апреля 2017 г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797" marR="59797" marT="8305" marB="0"/>
                </a:tc>
              </a:tr>
              <a:tr h="99686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797" marR="59797" marT="830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797" marR="59797" marT="830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Учебное помещение №3 (30 м²) - для самостоятельной работы.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Стол 10, стулья – 20.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Магнитно-маркерная доска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797" marR="59797" marT="830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Москва, ул. _______,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дом.ХХ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стр.Х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797" marR="59797" marT="830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8284619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6360" y="185390"/>
            <a:ext cx="9327612" cy="776005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размещены на сайте: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0242" y="1073888"/>
            <a:ext cx="9558670" cy="473148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ru-RU" smtClean="0"/>
              <a:pPr lvl="0"/>
              <a:t>7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4913" y="1796903"/>
            <a:ext cx="875059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Об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МГППУ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Руководство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и структура университета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отделы,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центры  </a:t>
            </a:r>
          </a:p>
          <a:p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 сопровождения аккредитации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программ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подготовке к процедуре государственной аккредитации </a:t>
            </a:r>
          </a:p>
        </p:txBody>
      </p:sp>
    </p:spTree>
    <p:extLst>
      <p:ext uri="{BB962C8B-B14F-4D97-AF65-F5344CB8AC3E}">
        <p14:creationId xmlns:p14="http://schemas.microsoft.com/office/powerpoint/2010/main" val="141345248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44110" y="1674506"/>
            <a:ext cx="5644027" cy="1664785"/>
          </a:xfrm>
        </p:spPr>
        <p:txBody>
          <a:bodyPr tIns="51558" bIns="51558"/>
          <a:lstStyle/>
          <a:p>
            <a:pPr lvl="0">
              <a:spcBef>
                <a:spcPct val="20000"/>
              </a:spcBef>
            </a:pPr>
            <a:r>
              <a:rPr lang="ru-RU" sz="2700" dirty="0">
                <a:solidFill>
                  <a:srgbClr val="002060"/>
                </a:solidFill>
                <a:latin typeface="Georgia" panose="02040502050405020303" pitchFamily="18" charset="0"/>
                <a:ea typeface="+mn-ea"/>
                <a:cs typeface="+mn-cs"/>
              </a:rPr>
              <a:t/>
            </a:r>
            <a:br>
              <a:rPr lang="ru-RU" sz="2700" dirty="0">
                <a:solidFill>
                  <a:srgbClr val="002060"/>
                </a:solidFill>
                <a:latin typeface="Georgia" panose="02040502050405020303" pitchFamily="18" charset="0"/>
                <a:ea typeface="+mn-ea"/>
                <a:cs typeface="+mn-cs"/>
              </a:rPr>
            </a:br>
            <a:endParaRPr lang="ru-RU" sz="2700" dirty="0">
              <a:latin typeface="Georgia" panose="02040502050405020303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14541" y="1755716"/>
            <a:ext cx="8687422" cy="5359795"/>
          </a:xfrm>
        </p:spPr>
        <p:txBody>
          <a:bodyPr tIns="51558" bIns="51558" anchor="t">
            <a:normAutofit/>
          </a:bodyPr>
          <a:lstStyle/>
          <a:p>
            <a:pPr marL="41247" algn="ctr">
              <a:spcBef>
                <a:spcPts val="0"/>
              </a:spcBef>
              <a:buClr>
                <a:srgbClr val="F07F09"/>
              </a:buClr>
              <a:buSzPct val="80000"/>
            </a:pPr>
            <a:endParaRPr lang="ru-RU" b="1" kern="1200" dirty="0" smtClean="0">
              <a:solidFill>
                <a:srgbClr val="E3DED1">
                  <a:shade val="2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1247" algn="ctr">
              <a:spcBef>
                <a:spcPts val="0"/>
              </a:spcBef>
              <a:buClr>
                <a:srgbClr val="F07F09"/>
              </a:buClr>
              <a:buSzPct val="80000"/>
            </a:pPr>
            <a:endParaRPr lang="ru-RU" b="1" kern="1200" dirty="0">
              <a:solidFill>
                <a:srgbClr val="E3DED1">
                  <a:shade val="2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1247" algn="ctr">
              <a:spcBef>
                <a:spcPts val="0"/>
              </a:spcBef>
              <a:buClr>
                <a:srgbClr val="F07F09"/>
              </a:buClr>
              <a:buSzPct val="80000"/>
            </a:pPr>
            <a:endParaRPr lang="ru-RU" b="1" kern="1200" dirty="0" smtClean="0">
              <a:solidFill>
                <a:srgbClr val="E3DED1">
                  <a:shade val="2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1247" algn="ctr">
              <a:spcBef>
                <a:spcPts val="0"/>
              </a:spcBef>
              <a:buClr>
                <a:srgbClr val="F07F09"/>
              </a:buClr>
              <a:buSzPct val="80000"/>
            </a:pPr>
            <a:endParaRPr lang="ru-RU" b="1" kern="1200" dirty="0">
              <a:solidFill>
                <a:srgbClr val="E3DED1">
                  <a:shade val="2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1247" algn="ctr">
              <a:spcBef>
                <a:spcPts val="0"/>
              </a:spcBef>
              <a:buClr>
                <a:srgbClr val="F07F09"/>
              </a:buClr>
              <a:buSzPct val="80000"/>
            </a:pPr>
            <a:endParaRPr lang="ru-RU" sz="4100" b="1" kern="12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1247" algn="ctr">
              <a:spcBef>
                <a:spcPts val="0"/>
              </a:spcBef>
              <a:buClr>
                <a:srgbClr val="F07F09"/>
              </a:buClr>
              <a:buSzPct val="80000"/>
            </a:pPr>
            <a:r>
              <a:rPr lang="ru-RU" sz="4100" b="1" kern="1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 ЗА  ВНИМАНИЕ!</a:t>
            </a:r>
            <a:endParaRPr lang="ru-RU" b="1" kern="1200" dirty="0" smtClean="0">
              <a:solidFill>
                <a:srgbClr val="E3DED1">
                  <a:shade val="2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681" y="0"/>
            <a:ext cx="9825719" cy="984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Содержимое 2"/>
          <p:cNvSpPr txBox="1">
            <a:spLocks/>
          </p:cNvSpPr>
          <p:nvPr/>
        </p:nvSpPr>
        <p:spPr>
          <a:xfrm>
            <a:off x="730308" y="3704732"/>
            <a:ext cx="9281160" cy="3207756"/>
          </a:xfrm>
          <a:prstGeom prst="rect">
            <a:avLst/>
          </a:prstGeom>
        </p:spPr>
        <p:txBody>
          <a:bodyPr lIns="103117" tIns="51558" rIns="103117" bIns="51558" anchor="b"/>
          <a:lstStyle/>
          <a:p>
            <a:pPr algn="l" defTabSz="1031169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defRPr/>
            </a:pPr>
            <a:endParaRPr lang="ru-RU" sz="2700" b="1" dirty="0">
              <a:solidFill>
                <a:srgbClr val="002060"/>
              </a:solidFill>
              <a:latin typeface="Georgia" pitchFamily="18" charset="0"/>
              <a:ea typeface="+mn-ea"/>
              <a:cs typeface="+mn-cs"/>
            </a:endParaRPr>
          </a:p>
        </p:txBody>
      </p:sp>
      <p:pic>
        <p:nvPicPr>
          <p:cNvPr id="1026" name="Picture 2" descr="Московский государственный психолого-педагогический университет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099" y="1146649"/>
            <a:ext cx="2406227" cy="108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058939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5532</TotalTime>
  <Words>705</Words>
  <Application>Microsoft Office PowerPoint</Application>
  <PresentationFormat>Произвольный</PresentationFormat>
  <Paragraphs>103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Default</vt:lpstr>
      <vt:lpstr> </vt:lpstr>
      <vt:lpstr>Типичные ошибки</vt:lpstr>
      <vt:lpstr>Типичные ошибки</vt:lpstr>
      <vt:lpstr>Раздел 3. Материально-технические условия реализации образовательной программы</vt:lpstr>
      <vt:lpstr>Требования к заполнению</vt:lpstr>
      <vt:lpstr>Пример заполнения</vt:lpstr>
      <vt:lpstr>Материалы размещены на сайте: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Реализация программы повышения конкурентоспособности Томского государственного университета, II этап, 2015-2016 гг.</dc:title>
  <dc:creator>Katya Shestakova</dc:creator>
  <cp:lastModifiedBy>Брель Елена Юрьевна</cp:lastModifiedBy>
  <cp:revision>398</cp:revision>
  <cp:lastPrinted>2018-03-01T03:39:53Z</cp:lastPrinted>
  <dcterms:modified xsi:type="dcterms:W3CDTF">2020-03-04T06:08:38Z</dcterms:modified>
</cp:coreProperties>
</file>