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8" r:id="rId5"/>
    <p:sldId id="267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7C43E-A7EF-4B47-B23B-6CC37F6B6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5EFA4-8AEA-4259-A1D5-668DDEB86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588DB-BC40-4F75-B662-DD8A8B84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72059-1186-4160-BD3D-6304C2F7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55C1A-312E-408D-BBEA-82C00FB7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8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1B383-9320-4BE9-A876-0494F371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772CF8-0C69-4F8B-BD5D-A38F75DCB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11A8-EE9F-4839-AC49-919F26C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3B035-2B8F-49F1-B3EB-E795823C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B8A4C-02FA-45FB-AA8A-C12E8976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9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E4FDA-7037-4EC7-963D-A74D01870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AA7BA1-7020-460C-9753-BE1C491EA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20D44-1FB4-465E-92FE-DCC3B3AE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EB14A-AC7F-4BE2-8BC7-9F3BDA1B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F06F5-1412-4275-A56E-A94D2A3B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3822E-75DF-4060-83E0-C54CF03F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1FF9A-C6F3-41F0-A8AB-FBF330DF6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29E610-7D28-4099-9EF9-E8AC01AC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F4D6A-9537-41A8-BEEB-864746B2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09B40-71F5-4CFC-96F6-2BD67E94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0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07CF2-CC8D-4D94-B0D8-962EF64E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252BA-6ADE-41DE-9EAD-3B5EB95D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88330-A561-420F-B06E-4E376DD9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E1210-E211-424F-85C0-1FE51C99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B6285-32FE-4653-B2C7-45E0557D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6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3AFE4-EF1A-4672-B571-59BE3552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98D8C-2A2C-4000-B747-DE41EB3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C239A-E624-4352-BF46-2878F263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778EB-F945-4D19-8376-DE86D555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4422C-30B0-4637-89F3-26987A16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7E33E-613F-4EC4-B050-7964BABE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0CDB7-05B2-4EB2-8C4F-C4572AEB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A971A-E11E-430F-B305-09C1DA39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72317-B209-466C-820B-90C8D2AD3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94A938-E2EC-4641-98D7-29E78CBE0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682FB4-8EC6-4543-A445-4B470A487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C8D106-4B68-4DC1-A802-9DEBF2A9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3F98C-A0C0-420B-A17E-AE160EC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BB5DD6-297B-4F26-8E01-E579A6CB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F1735-F22A-4378-A0D5-148C22B0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A4EB94-6D74-4E38-BBDA-C5F4F9D4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707D54-1890-4703-BCD1-E3115EA2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329EFD-376C-44DE-8D20-1B2ACDB3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8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C197F-173F-4CAC-845C-908F66B5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E28-66EF-42EC-BCA1-69D20A2A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63201-1CD8-4F56-ABE8-C2A8C48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1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4A43-A6B2-4193-84E3-DA6A7511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1D7AA-5B26-49D6-937F-A60871BF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7D77D1-A866-4777-9EBF-93ACC40A3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3790E-5F38-49F2-99E3-ECF8EF11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642DE-5278-4FA0-9640-6A33588D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3C08C-2689-4D78-91D4-4CE8DE3C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C23A2-587A-44BF-8ECB-15484FCD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1C346E-0913-47CD-BE30-8A23BFF4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6A67C-24A7-49BB-8FB8-090F9700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08EAE-4A3F-4729-9D61-C5B017AB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A9EFA-F233-4554-9DDE-89DEA89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F77813-6599-4F26-AAB7-C428ECA7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3FD3B-1315-45E3-BD51-C6BFC74D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312439-7F88-4D1E-B1FF-2D62A359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4D3D8-77BE-4600-A2F9-28AC9A3F3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A424-46EB-4AAA-A686-88938C0D349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0EFCD-51B7-4AAD-806A-F0E972BBB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B9F24-BF39-494F-8DCF-0EFA293D0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F987-2692-48A6-AD50-EB5E7E728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555434"/>
            <a:ext cx="10037064" cy="3934270"/>
          </a:xfrm>
        </p:spPr>
        <p:txBody>
          <a:bodyPr>
            <a:normAutofit/>
          </a:bodyPr>
          <a:lstStyle/>
          <a:p>
            <a:pPr algn="r"/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ПРОЕКТ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ВЫПУСКНИК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МГППУ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8164FD-73D8-4279-AA53-F65A0A1E1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0" y="1101851"/>
            <a:ext cx="2340920" cy="1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CE0D2E-4F05-495B-9E96-9F3AD84F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21208"/>
            <a:ext cx="11717594" cy="2688337"/>
          </a:xfrm>
        </p:spPr>
        <p:txBody>
          <a:bodyPr>
            <a:noAutofit/>
          </a:bodyPr>
          <a:lstStyle/>
          <a:p>
            <a:pPr marL="458470" marR="954405" indent="0">
              <a:lnSpc>
                <a:spcPct val="124000"/>
              </a:lnSpc>
              <a:spcBef>
                <a:spcPts val="2645"/>
              </a:spcBef>
              <a:spcAft>
                <a:spcPts val="0"/>
              </a:spcAft>
              <a:buNone/>
            </a:pPr>
            <a:r>
              <a:rPr lang="ru-RU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Видеосектором</a:t>
            </a:r>
            <a:r>
              <a:rPr lang="ru-R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в рамках задания по проекту </a:t>
            </a:r>
            <a:r>
              <a:rPr lang="ru-RU" sz="24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«Выпускник МГППУ» </a:t>
            </a:r>
            <a:r>
              <a:rPr lang="ru-R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была проведена видеосъемка </a:t>
            </a: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</a:rPr>
              <a:t>9 интервью </a:t>
            </a:r>
            <a:r>
              <a:rPr lang="ru-R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с выпускниками факультетов «Юридическая психология», «Клиническая и специальная психология», «Социальная психология», «Информационные технологии» и «Социальная коммуникация» МГППУ. </a:t>
            </a:r>
          </a:p>
        </p:txBody>
      </p:sp>
    </p:spTree>
    <p:extLst>
      <p:ext uri="{BB962C8B-B14F-4D97-AF65-F5344CB8AC3E}">
        <p14:creationId xmlns:p14="http://schemas.microsoft.com/office/powerpoint/2010/main" val="80777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CE0D2E-4F05-495B-9E96-9F3AD84F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436531"/>
            <a:ext cx="8641079" cy="83448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3200" dirty="0">
                <a:solidFill>
                  <a:srgbClr val="0072B9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УСПЕШНЫЕ ВЫПУСКНИКИ ОТМЕЧАЮТ:</a:t>
            </a:r>
          </a:p>
          <a:p>
            <a:pPr marL="0" indent="0">
              <a:lnSpc>
                <a:spcPct val="115000"/>
              </a:lnSpc>
              <a:buNone/>
            </a:pPr>
            <a:endParaRPr lang="ru-RU" sz="2400" dirty="0">
              <a:solidFill>
                <a:srgbClr val="0072B9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2089C-4ABF-49B8-979C-785FB9925AE4}"/>
              </a:ext>
            </a:extLst>
          </p:cNvPr>
          <p:cNvSpPr txBox="1"/>
          <p:nvPr/>
        </p:nvSpPr>
        <p:spPr>
          <a:xfrm>
            <a:off x="471948" y="1271017"/>
            <a:ext cx="8534400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0072B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 МГППУ качественно и количественно лучшая </a:t>
            </a:r>
            <a:r>
              <a:rPr lang="ru-RU" sz="2400" dirty="0">
                <a:solidFill>
                  <a:srgbClr val="0072B9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практическая база</a:t>
            </a: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;</a:t>
            </a:r>
          </a:p>
          <a:p>
            <a:pPr marL="342900" indent="-342900">
              <a:spcBef>
                <a:spcPts val="1000"/>
              </a:spcBef>
              <a:buClr>
                <a:srgbClr val="0072B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Профессорско-преподавательский состав МГППУ – </a:t>
            </a:r>
            <a:r>
              <a:rPr lang="ru-RU" sz="2400" dirty="0">
                <a:solidFill>
                  <a:srgbClr val="0072B9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высококвалифицированные специалисты</a:t>
            </a: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;</a:t>
            </a:r>
          </a:p>
          <a:p>
            <a:pPr marL="342900" indent="-342900">
              <a:spcBef>
                <a:spcPts val="1000"/>
              </a:spcBef>
              <a:buClr>
                <a:srgbClr val="0072B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Получение </a:t>
            </a:r>
            <a:r>
              <a:rPr lang="ru-RU" sz="2400" dirty="0">
                <a:solidFill>
                  <a:srgbClr val="0072B9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двух и более ступеней высшего образования </a:t>
            </a: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 МГППУ;</a:t>
            </a:r>
          </a:p>
          <a:p>
            <a:pPr marL="342900" indent="-342900">
              <a:spcBef>
                <a:spcPts val="1000"/>
              </a:spcBef>
              <a:buClr>
                <a:srgbClr val="0072B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Специальность психолога прежде всего научила их </a:t>
            </a:r>
            <a:r>
              <a:rPr lang="ru-RU" sz="2400" dirty="0">
                <a:solidFill>
                  <a:srgbClr val="0072B9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коммуницировать с людьми</a:t>
            </a: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;</a:t>
            </a:r>
          </a:p>
          <a:p>
            <a:pPr marL="342900" indent="-342900">
              <a:spcBef>
                <a:spcPts val="1000"/>
              </a:spcBef>
              <a:buClr>
                <a:srgbClr val="0072B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 МГППУ на каждом направлении психологической подготовки дают </a:t>
            </a:r>
            <a:r>
              <a:rPr lang="ru-RU" sz="2400" dirty="0">
                <a:solidFill>
                  <a:srgbClr val="0072B9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обширные фундаментальные знания </a:t>
            </a: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по общей психологии, что является отличным трамплином для развития в профессии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68014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C3746B-C41D-46B9-98FE-C1EE42AEA511}"/>
              </a:ext>
            </a:extLst>
          </p:cNvPr>
          <p:cNvSpPr txBox="1"/>
          <p:nvPr/>
        </p:nvSpPr>
        <p:spPr>
          <a:xfrm>
            <a:off x="3642850" y="2037540"/>
            <a:ext cx="7576838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Вдохновился на дне открытых дверей, поступил, и все мои ожидания оправдались.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7FD29C-BB54-4B42-BDBF-D5C00349F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93" y="1776998"/>
            <a:ext cx="1024735" cy="7801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2C0D87-E14C-4856-9FBE-0D8C5C0C8C5C}"/>
              </a:ext>
            </a:extLst>
          </p:cNvPr>
          <p:cNvSpPr txBox="1"/>
          <p:nvPr/>
        </p:nvSpPr>
        <p:spPr>
          <a:xfrm>
            <a:off x="1254479" y="4903525"/>
            <a:ext cx="7713408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Отдел трудоустройства помог найти новое место работы, на котором я работаю с удовольствием каждый день.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BB79E31-AC0F-4514-9E00-3A9E04B2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2" y="4642983"/>
            <a:ext cx="1024735" cy="780121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471948" y="432160"/>
            <a:ext cx="8641079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ЦИТАТЫ ВЫПУСКНИКОВ: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36CD82-6474-45A1-B9B2-78D971CA7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2" y="1527188"/>
            <a:ext cx="1800000" cy="180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B6EAC3-A956-4E98-BA0D-C93FBCE57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144" y="444081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E7DE89-2CAD-4E14-86E6-60FDD1BB1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93" y="1690688"/>
            <a:ext cx="1080000" cy="10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CFD61B-DAD3-4B27-AA05-36B0719FF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" y="1690688"/>
            <a:ext cx="1080000" cy="108000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23BFB30-BBED-463E-8DDE-A0DE85A51E62}"/>
              </a:ext>
            </a:extLst>
          </p:cNvPr>
          <p:cNvSpPr txBox="1">
            <a:spLocks/>
          </p:cNvSpPr>
          <p:nvPr/>
        </p:nvSpPr>
        <p:spPr>
          <a:xfrm>
            <a:off x="6574503" y="3183611"/>
            <a:ext cx="2628491" cy="199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Фундаментальные знания </a:t>
            </a:r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по общей психологии дают возможность выбора из нескольких направлений деятельности после выпуска из университета.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D5D61D-0A18-409E-A83F-75A7B3F2C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0" y="1690688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DFF970-D136-4212-9E16-C11762145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00" y="1690688"/>
            <a:ext cx="1080000" cy="108000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907212B5-7453-45DA-9542-D84DAD3E4EF7}"/>
              </a:ext>
            </a:extLst>
          </p:cNvPr>
          <p:cNvSpPr txBox="1">
            <a:spLocks/>
          </p:cNvSpPr>
          <p:nvPr/>
        </p:nvSpPr>
        <p:spPr>
          <a:xfrm>
            <a:off x="3660877" y="3183611"/>
            <a:ext cx="2549831" cy="199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Наличие </a:t>
            </a:r>
            <a:r>
              <a:rPr lang="ru-RU" sz="1600" dirty="0">
                <a:latin typeface="Roboto Black" panose="02000000000000000000" pitchFamily="2" charset="0"/>
                <a:ea typeface="Roboto Black" panose="02000000000000000000" pitchFamily="2" charset="0"/>
              </a:rPr>
              <a:t>большого количества практики 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становится первой необходимой ступенью профессионального развития, которую студент проходит еще на этапе обучения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endParaRPr lang="ru-RU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0DA136F-2EE3-49FB-8CBD-8909D4A49182}"/>
              </a:ext>
            </a:extLst>
          </p:cNvPr>
          <p:cNvSpPr txBox="1">
            <a:spLocks/>
          </p:cNvSpPr>
          <p:nvPr/>
        </p:nvSpPr>
        <p:spPr>
          <a:xfrm>
            <a:off x="456163" y="3179829"/>
            <a:ext cx="2867139" cy="199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Сильная сторона МГППУ – </a:t>
            </a:r>
            <a:r>
              <a:rPr lang="ru-RU" sz="1600" dirty="0"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в преподавателях</a:t>
            </a:r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. Многие абитуриенты, мечтающие стать психологами, выбирают МГППУ из-за конкретных выдающихся личностей в психологии – преподавателей нашего университета.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D3E0DC2A-98E1-49C4-949F-7FD253288589}"/>
              </a:ext>
            </a:extLst>
          </p:cNvPr>
          <p:cNvSpPr txBox="1">
            <a:spLocks/>
          </p:cNvSpPr>
          <p:nvPr/>
        </p:nvSpPr>
        <p:spPr>
          <a:xfrm>
            <a:off x="9566789" y="3183611"/>
            <a:ext cx="2448230" cy="199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Помимо воспитания профессиональных компетенций, выпускник нашего вуза получает качественные </a:t>
            </a:r>
            <a:r>
              <a:rPr lang="ru-RU" sz="1600" dirty="0"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навыки коммуникации</a:t>
            </a:r>
            <a:r>
              <a:rPr lang="en-US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endParaRPr lang="ru-RU" sz="1600" dirty="0"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A14B9CB-709C-4CC2-8BFB-D1380D88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1" y="436531"/>
            <a:ext cx="11307097" cy="8344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32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ВЫВОДЫ</a:t>
            </a:r>
            <a:endParaRPr lang="ru-RU" sz="240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7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CE0D2E-4F05-495B-9E96-9F3AD84F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36" y="2550685"/>
            <a:ext cx="5123196" cy="2688337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Всё это позволяет выпускнику быть более гибким и востребованным специалистом на рынке труда</a:t>
            </a:r>
            <a:r>
              <a:rPr lang="en-US" sz="24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.</a:t>
            </a:r>
            <a:endParaRPr lang="ru-RU" sz="240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02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239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 Black</vt:lpstr>
      <vt:lpstr>Roboto Light</vt:lpstr>
      <vt:lpstr>Тема Office</vt:lpstr>
      <vt:lpstr>ПРОЕКТ ВЫПУСКНИК МГППУ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ВЫПУСКНИК МГППУ</dc:title>
  <dc:creator>Светлана Чумакова</dc:creator>
  <cp:lastModifiedBy>Светлана Чумакова</cp:lastModifiedBy>
  <cp:revision>20</cp:revision>
  <dcterms:created xsi:type="dcterms:W3CDTF">2021-06-24T10:45:36Z</dcterms:created>
  <dcterms:modified xsi:type="dcterms:W3CDTF">2021-06-24T18:35:41Z</dcterms:modified>
</cp:coreProperties>
</file>