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sbritova@gmail.com" TargetMode="External"/><Relationship Id="rId2" Type="http://schemas.openxmlformats.org/officeDocument/2006/relationships/hyperlink" Target="mailto:julia_burd@inbo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ВОПРОСУ О СВЯЗЯХ ФЛЮИДНОГО ИНТЕЛЛЕКТА С ИСПОЛНИТЕЛЬНЫМИ ФУНКЦИЯМИ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285728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Бурдукова Ю.А., МГППУ (Москва),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julia_burd@inbox.ru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Бритова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В.С., МГППУ (Москва),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vsbritova@gmail.com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Spatial Working Memory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8802" y="1600200"/>
            <a:ext cx="600134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Stockings of Cambridge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455" y="1600200"/>
            <a:ext cx="7172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2000" y="1600200"/>
            <a:ext cx="6120000" cy="50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000" y="2149475"/>
            <a:ext cx="8640000" cy="36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000" y="1600200"/>
            <a:ext cx="8280000" cy="510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2000" y="1600200"/>
            <a:ext cx="7200000" cy="51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Субтесты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входящие в шкалу флюидного интеллекта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KABC-II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обладают различными когнитивными предикторами («Завершение истории» – рабочая память, «Дополнение логической последовательности» – кратковременная память);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Половые различия вносят вклад в определение характера связей флюидного интеллекта с исполнительными функциями (для мальчиков характерна связь флюидного интеллекта с кратковременной памятью, для девочек – с долговременной).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Флюидный интеллект выступает в задачах, решение которых требует приспособления к новым ситуациям.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(Зинченко В.П., Мещеряков Б.Г.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психологический словарь)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 –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связей флюидного интеллекта с исполнительными функциями (рабочая память, кратковременная и долговременная память, планирование, визуальное мышление).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 детей в возрасте от 5 лет 5 месяцев до 17 лет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месяцев (32 мальчика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28 девочек), учащихся в общеобразовательных школах или посещающих массовые детские сады.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испытуемых уравнены по среднему возрасту.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Статистическая обработка данных осуществлялась с помощью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критерия Пирсона,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регрессионного анализа.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исследовании были использованы данные, оценённые с помощью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KABC-II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CANTAB.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Флюидный интеллект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субтесты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«Завершение истории» и «Дополнение логической последовательности»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(KABC-II).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Зрительно-пространственная рабочая память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 Working Memory (CANTAB).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Зрительно-пространственное планирование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Stockings of Cambridge (CANTAB).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«Завершение истории» испытуемым необходимо дополнить представленную в картинках историю, выбрав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материала пропущенные изображения.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«Дополнение логической последовательности» требуется проанализировать представленную последовательность абстрактных геометрических фигур и определить, какая из предложенных в качестве вариантов ответа фигур пропущена.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«Завершение истории»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3945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286279" cy="170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4170366" cy="242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«Дополнение логической последовательности»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3077" y="1600200"/>
            <a:ext cx="645279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 Working Memory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целью является поиск синего объекта среди цветных ячеек-ящиков. По инструкции, нельзя «открывать» ящики, которые ранее уже были открыты (в рамках одной серии поиска) или в которых был найден объект (в рамках всего задания).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Stockings of Cambridge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необходимо повторить представленный образец расположения цветных кругов в ячейках путём перекладывания кругов (по одному за «ход»); количество ходов ограничено.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393</Words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К ВОПРОСУ О СВЯЗЯХ ФЛЮИДНОГО ИНТЕЛЛЕКТА С ИСПОЛНИТЕЛЬНЫМИ ФУНКЦИЯМИ</vt:lpstr>
      <vt:lpstr>Слайд 2</vt:lpstr>
      <vt:lpstr>Цель исследования – </vt:lpstr>
      <vt:lpstr>Выборка</vt:lpstr>
      <vt:lpstr>Методики</vt:lpstr>
      <vt:lpstr>Методики</vt:lpstr>
      <vt:lpstr>«Завершение истории»</vt:lpstr>
      <vt:lpstr>«Дополнение логической последовательности»</vt:lpstr>
      <vt:lpstr>Методики</vt:lpstr>
      <vt:lpstr>«Spatial Working Memory»</vt:lpstr>
      <vt:lpstr>«Stockings of Cambridge»</vt:lpstr>
      <vt:lpstr>Результаты</vt:lpstr>
      <vt:lpstr>Результаты</vt:lpstr>
      <vt:lpstr>Результаты</vt:lpstr>
      <vt:lpstr>Результаты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О СВЯЗЯХ ФЛЮИДНОГО ИНТЕЛЛЕКТА С ИСПОЛНИТЕЛЬНЫМИ ФУНКЦИЯМИ</dc:title>
  <dc:creator>Виктория Бритова</dc:creator>
  <cp:lastModifiedBy>Виктория Бритова</cp:lastModifiedBy>
  <cp:revision>1</cp:revision>
  <dcterms:created xsi:type="dcterms:W3CDTF">2020-12-11T19:50:15Z</dcterms:created>
  <dcterms:modified xsi:type="dcterms:W3CDTF">2020-12-11T23:10:14Z</dcterms:modified>
</cp:coreProperties>
</file>